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  <p:sldMasterId id="2147483830" r:id="rId2"/>
  </p:sldMasterIdLst>
  <p:notesMasterIdLst>
    <p:notesMasterId r:id="rId16"/>
  </p:notesMasterIdLst>
  <p:handoutMasterIdLst>
    <p:handoutMasterId r:id="rId17"/>
  </p:handoutMasterIdLst>
  <p:sldIdLst>
    <p:sldId id="661" r:id="rId3"/>
    <p:sldId id="967" r:id="rId4"/>
    <p:sldId id="4445" r:id="rId5"/>
    <p:sldId id="4452" r:id="rId6"/>
    <p:sldId id="898" r:id="rId7"/>
    <p:sldId id="968" r:id="rId8"/>
    <p:sldId id="974" r:id="rId9"/>
    <p:sldId id="969" r:id="rId10"/>
    <p:sldId id="977" r:id="rId11"/>
    <p:sldId id="970" r:id="rId12"/>
    <p:sldId id="4451" r:id="rId13"/>
    <p:sldId id="4450" r:id="rId14"/>
    <p:sldId id="4449" r:id="rId15"/>
  </p:sldIdLst>
  <p:sldSz cx="12192000" cy="6858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18FC"/>
    <a:srgbClr val="15127C"/>
    <a:srgbClr val="1E1AB0"/>
    <a:srgbClr val="0E02B0"/>
    <a:srgbClr val="1103C9"/>
    <a:srgbClr val="4920F8"/>
    <a:srgbClr val="FFFF00"/>
    <a:srgbClr val="FFFF99"/>
    <a:srgbClr val="7F7F7F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31DDFC-BC74-348D-7538-BB6772570C6D}" v="1225" dt="2024-11-25T07:30:23.378"/>
    <p1510:client id="{E75331D1-7323-4E2C-335C-7EB1599F7253}" v="1" dt="2024-11-25T08:49:43.3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5" autoAdjust="0"/>
    <p:restoredTop sz="96296" autoAdjust="0"/>
  </p:normalViewPr>
  <p:slideViewPr>
    <p:cSldViewPr>
      <p:cViewPr varScale="1">
        <p:scale>
          <a:sx n="75" d="100"/>
          <a:sy n="75" d="100"/>
        </p:scale>
        <p:origin x="54" y="15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-3096" y="-10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최세인" userId="S::csi1806@sookmyung.ac.kr::d80f5e3e-caa1-403d-95a6-2c208b321978" providerId="AD" clId="Web-{E75331D1-7323-4E2C-335C-7EB1599F7253}"/>
    <pc:docChg chg="modSld">
      <pc:chgData name="최세인" userId="S::csi1806@sookmyung.ac.kr::d80f5e3e-caa1-403d-95a6-2c208b321978" providerId="AD" clId="Web-{E75331D1-7323-4E2C-335C-7EB1599F7253}" dt="2024-11-25T08:49:43.360" v="0"/>
      <pc:docMkLst>
        <pc:docMk/>
      </pc:docMkLst>
      <pc:sldChg chg="addSp">
        <pc:chgData name="최세인" userId="S::csi1806@sookmyung.ac.kr::d80f5e3e-caa1-403d-95a6-2c208b321978" providerId="AD" clId="Web-{E75331D1-7323-4E2C-335C-7EB1599F7253}" dt="2024-11-25T08:49:43.360" v="0"/>
        <pc:sldMkLst>
          <pc:docMk/>
          <pc:sldMk cId="0" sldId="661"/>
        </pc:sldMkLst>
        <pc:inkChg chg="add">
          <ac:chgData name="최세인" userId="S::csi1806@sookmyung.ac.kr::d80f5e3e-caa1-403d-95a6-2c208b321978" providerId="AD" clId="Web-{E75331D1-7323-4E2C-335C-7EB1599F7253}" dt="2024-11-25T08:49:43.360" v="0"/>
          <ac:inkMkLst>
            <pc:docMk/>
            <pc:sldMk cId="0" sldId="661"/>
            <ac:inkMk id="2" creationId="{B6323B47-9F38-646A-1EF2-EE6FFDB23D93}"/>
          </ac:inkMkLst>
        </pc:inkChg>
      </pc:sldChg>
    </pc:docChg>
  </pc:docChgLst>
  <pc:docChgLst>
    <pc:chgData name="최세인" userId="S::csi1806@sookmyung.ac.kr::d80f5e3e-caa1-403d-95a6-2c208b321978" providerId="AD" clId="Web-{BF31DDFC-BC74-348D-7538-BB6772570C6D}"/>
    <pc:docChg chg="addSld delSld modSld sldOrd">
      <pc:chgData name="최세인" userId="S::csi1806@sookmyung.ac.kr::d80f5e3e-caa1-403d-95a6-2c208b321978" providerId="AD" clId="Web-{BF31DDFC-BC74-348D-7538-BB6772570C6D}" dt="2024-11-25T07:30:23.003" v="756" actId="20577"/>
      <pc:docMkLst>
        <pc:docMk/>
      </pc:docMkLst>
      <pc:sldChg chg="modSp">
        <pc:chgData name="최세인" userId="S::csi1806@sookmyung.ac.kr::d80f5e3e-caa1-403d-95a6-2c208b321978" providerId="AD" clId="Web-{BF31DDFC-BC74-348D-7538-BB6772570C6D}" dt="2024-11-25T05:48:08.349" v="6" actId="20577"/>
        <pc:sldMkLst>
          <pc:docMk/>
          <pc:sldMk cId="0" sldId="661"/>
        </pc:sldMkLst>
        <pc:spChg chg="mod">
          <ac:chgData name="최세인" userId="S::csi1806@sookmyung.ac.kr::d80f5e3e-caa1-403d-95a6-2c208b321978" providerId="AD" clId="Web-{BF31DDFC-BC74-348D-7538-BB6772570C6D}" dt="2024-11-25T05:48:04.615" v="4" actId="20577"/>
          <ac:spMkLst>
            <pc:docMk/>
            <pc:sldMk cId="0" sldId="661"/>
            <ac:spMk id="5" creationId="{F09671F0-B806-614E-915E-7B1C3A4F15E3}"/>
          </ac:spMkLst>
        </pc:spChg>
        <pc:spChg chg="mod">
          <ac:chgData name="최세인" userId="S::csi1806@sookmyung.ac.kr::d80f5e3e-caa1-403d-95a6-2c208b321978" providerId="AD" clId="Web-{BF31DDFC-BC74-348D-7538-BB6772570C6D}" dt="2024-11-25T05:48:02.380" v="3" actId="20577"/>
          <ac:spMkLst>
            <pc:docMk/>
            <pc:sldMk cId="0" sldId="661"/>
            <ac:spMk id="11" creationId="{00000000-0000-0000-0000-000000000000}"/>
          </ac:spMkLst>
        </pc:spChg>
        <pc:spChg chg="mod">
          <ac:chgData name="최세인" userId="S::csi1806@sookmyung.ac.kr::d80f5e3e-caa1-403d-95a6-2c208b321978" providerId="AD" clId="Web-{BF31DDFC-BC74-348D-7538-BB6772570C6D}" dt="2024-11-25T05:48:08.349" v="6" actId="20577"/>
          <ac:spMkLst>
            <pc:docMk/>
            <pc:sldMk cId="0" sldId="661"/>
            <ac:spMk id="13" creationId="{00000000-0000-0000-0000-000000000000}"/>
          </ac:spMkLst>
        </pc:spChg>
      </pc:sldChg>
      <pc:sldChg chg="modSp">
        <pc:chgData name="최세인" userId="S::csi1806@sookmyung.ac.kr::d80f5e3e-caa1-403d-95a6-2c208b321978" providerId="AD" clId="Web-{BF31DDFC-BC74-348D-7538-BB6772570C6D}" dt="2024-11-25T07:30:23.003" v="756" actId="20577"/>
        <pc:sldMkLst>
          <pc:docMk/>
          <pc:sldMk cId="2885521199" sldId="967"/>
        </pc:sldMkLst>
        <pc:spChg chg="mod">
          <ac:chgData name="최세인" userId="S::csi1806@sookmyung.ac.kr::d80f5e3e-caa1-403d-95a6-2c208b321978" providerId="AD" clId="Web-{BF31DDFC-BC74-348D-7538-BB6772570C6D}" dt="2024-11-25T07:30:23.003" v="756" actId="20577"/>
          <ac:spMkLst>
            <pc:docMk/>
            <pc:sldMk cId="2885521199" sldId="967"/>
            <ac:spMk id="6" creationId="{00000000-0000-0000-0000-000000000000}"/>
          </ac:spMkLst>
        </pc:spChg>
      </pc:sldChg>
      <pc:sldChg chg="add">
        <pc:chgData name="최세인" userId="S::csi1806@sookmyung.ac.kr::d80f5e3e-caa1-403d-95a6-2c208b321978" providerId="AD" clId="Web-{BF31DDFC-BC74-348D-7538-BB6772570C6D}" dt="2024-11-25T05:48:36.397" v="7"/>
        <pc:sldMkLst>
          <pc:docMk/>
          <pc:sldMk cId="2422582183" sldId="968"/>
        </pc:sldMkLst>
      </pc:sldChg>
      <pc:sldChg chg="add">
        <pc:chgData name="최세인" userId="S::csi1806@sookmyung.ac.kr::d80f5e3e-caa1-403d-95a6-2c208b321978" providerId="AD" clId="Web-{BF31DDFC-BC74-348D-7538-BB6772570C6D}" dt="2024-11-25T05:49:07.242" v="9"/>
        <pc:sldMkLst>
          <pc:docMk/>
          <pc:sldMk cId="736462258" sldId="969"/>
        </pc:sldMkLst>
      </pc:sldChg>
      <pc:sldChg chg="add del">
        <pc:chgData name="최세인" userId="S::csi1806@sookmyung.ac.kr::d80f5e3e-caa1-403d-95a6-2c208b321978" providerId="AD" clId="Web-{BF31DDFC-BC74-348D-7538-BB6772570C6D}" dt="2024-11-25T05:51:56.731" v="52"/>
        <pc:sldMkLst>
          <pc:docMk/>
          <pc:sldMk cId="425038795" sldId="970"/>
        </pc:sldMkLst>
      </pc:sldChg>
      <pc:sldChg chg="add">
        <pc:chgData name="최세인" userId="S::csi1806@sookmyung.ac.kr::d80f5e3e-caa1-403d-95a6-2c208b321978" providerId="AD" clId="Web-{BF31DDFC-BC74-348D-7538-BB6772570C6D}" dt="2024-11-25T05:48:43.475" v="8"/>
        <pc:sldMkLst>
          <pc:docMk/>
          <pc:sldMk cId="2110740568" sldId="974"/>
        </pc:sldMkLst>
      </pc:sldChg>
      <pc:sldChg chg="add del">
        <pc:chgData name="최세인" userId="S::csi1806@sookmyung.ac.kr::d80f5e3e-caa1-403d-95a6-2c208b321978" providerId="AD" clId="Web-{BF31DDFC-BC74-348D-7538-BB6772570C6D}" dt="2024-11-25T05:51:50.903" v="51"/>
        <pc:sldMkLst>
          <pc:docMk/>
          <pc:sldMk cId="3899465711" sldId="977"/>
        </pc:sldMkLst>
      </pc:sldChg>
      <pc:sldChg chg="del">
        <pc:chgData name="최세인" userId="S::csi1806@sookmyung.ac.kr::d80f5e3e-caa1-403d-95a6-2c208b321978" providerId="AD" clId="Web-{BF31DDFC-BC74-348D-7538-BB6772570C6D}" dt="2024-11-25T06:03:26.191" v="131"/>
        <pc:sldMkLst>
          <pc:docMk/>
          <pc:sldMk cId="1176663242" sldId="4443"/>
        </pc:sldMkLst>
      </pc:sldChg>
      <pc:sldChg chg="addSp delSp modSp">
        <pc:chgData name="최세인" userId="S::csi1806@sookmyung.ac.kr::d80f5e3e-caa1-403d-95a6-2c208b321978" providerId="AD" clId="Web-{BF31DDFC-BC74-348D-7538-BB6772570C6D}" dt="2024-11-25T07:04:25.311" v="490" actId="14100"/>
        <pc:sldMkLst>
          <pc:docMk/>
          <pc:sldMk cId="3152299682" sldId="4445"/>
        </pc:sldMkLst>
        <pc:spChg chg="mod">
          <ac:chgData name="최세인" userId="S::csi1806@sookmyung.ac.kr::d80f5e3e-caa1-403d-95a6-2c208b321978" providerId="AD" clId="Web-{BF31DDFC-BC74-348D-7538-BB6772570C6D}" dt="2024-11-25T06:16:31.544" v="141" actId="20577"/>
          <ac:spMkLst>
            <pc:docMk/>
            <pc:sldMk cId="3152299682" sldId="4445"/>
            <ac:spMk id="2" creationId="{4AEAC61D-850A-F403-3FDF-F41732399414}"/>
          </ac:spMkLst>
        </pc:spChg>
        <pc:spChg chg="add del mod">
          <ac:chgData name="최세인" userId="S::csi1806@sookmyung.ac.kr::d80f5e3e-caa1-403d-95a6-2c208b321978" providerId="AD" clId="Web-{BF31DDFC-BC74-348D-7538-BB6772570C6D}" dt="2024-11-25T07:04:17.967" v="485" actId="1076"/>
          <ac:spMkLst>
            <pc:docMk/>
            <pc:sldMk cId="3152299682" sldId="4445"/>
            <ac:spMk id="3" creationId="{11D81E2E-DA8C-6880-DB71-D0380C64881B}"/>
          </ac:spMkLst>
        </pc:spChg>
        <pc:spChg chg="add mod">
          <ac:chgData name="최세인" userId="S::csi1806@sookmyung.ac.kr::d80f5e3e-caa1-403d-95a6-2c208b321978" providerId="AD" clId="Web-{BF31DDFC-BC74-348D-7538-BB6772570C6D}" dt="2024-11-25T07:04:17.998" v="486" actId="1076"/>
          <ac:spMkLst>
            <pc:docMk/>
            <pc:sldMk cId="3152299682" sldId="4445"/>
            <ac:spMk id="4" creationId="{AFBD2FA8-3BC9-61F9-532E-56FB9CCE430E}"/>
          </ac:spMkLst>
        </pc:spChg>
        <pc:spChg chg="add mod">
          <ac:chgData name="최세인" userId="S::csi1806@sookmyung.ac.kr::d80f5e3e-caa1-403d-95a6-2c208b321978" providerId="AD" clId="Web-{BF31DDFC-BC74-348D-7538-BB6772570C6D}" dt="2024-11-25T07:04:18.030" v="487" actId="1076"/>
          <ac:spMkLst>
            <pc:docMk/>
            <pc:sldMk cId="3152299682" sldId="4445"/>
            <ac:spMk id="5" creationId="{E95FC571-BF45-0232-A5AB-8BA0AD9497B3}"/>
          </ac:spMkLst>
        </pc:spChg>
        <pc:spChg chg="add mod">
          <ac:chgData name="최세인" userId="S::csi1806@sookmyung.ac.kr::d80f5e3e-caa1-403d-95a6-2c208b321978" providerId="AD" clId="Web-{BF31DDFC-BC74-348D-7538-BB6772570C6D}" dt="2024-11-25T07:04:25.311" v="490" actId="14100"/>
          <ac:spMkLst>
            <pc:docMk/>
            <pc:sldMk cId="3152299682" sldId="4445"/>
            <ac:spMk id="6" creationId="{FBDAEEFC-22E5-E5E1-C817-6F3C0044DC8E}"/>
          </ac:spMkLst>
        </pc:spChg>
        <pc:picChg chg="del mod">
          <ac:chgData name="최세인" userId="S::csi1806@sookmyung.ac.kr::d80f5e3e-caa1-403d-95a6-2c208b321978" providerId="AD" clId="Web-{BF31DDFC-BC74-348D-7538-BB6772570C6D}" dt="2024-11-25T06:16:16.950" v="133"/>
          <ac:picMkLst>
            <pc:docMk/>
            <pc:sldMk cId="3152299682" sldId="4445"/>
            <ac:picMk id="11" creationId="{B076FD62-668F-FF38-76E1-8C4273A72CC1}"/>
          </ac:picMkLst>
        </pc:picChg>
      </pc:sldChg>
      <pc:sldChg chg="del">
        <pc:chgData name="최세인" userId="S::csi1806@sookmyung.ac.kr::d80f5e3e-caa1-403d-95a6-2c208b321978" providerId="AD" clId="Web-{BF31DDFC-BC74-348D-7538-BB6772570C6D}" dt="2024-11-25T06:03:18.285" v="128"/>
        <pc:sldMkLst>
          <pc:docMk/>
          <pc:sldMk cId="44230202" sldId="4446"/>
        </pc:sldMkLst>
      </pc:sldChg>
      <pc:sldChg chg="del">
        <pc:chgData name="최세인" userId="S::csi1806@sookmyung.ac.kr::d80f5e3e-caa1-403d-95a6-2c208b321978" providerId="AD" clId="Web-{BF31DDFC-BC74-348D-7538-BB6772570C6D}" dt="2024-11-25T06:03:23.925" v="130"/>
        <pc:sldMkLst>
          <pc:docMk/>
          <pc:sldMk cId="3304263877" sldId="4447"/>
        </pc:sldMkLst>
      </pc:sldChg>
      <pc:sldChg chg="del">
        <pc:chgData name="최세인" userId="S::csi1806@sookmyung.ac.kr::d80f5e3e-caa1-403d-95a6-2c208b321978" providerId="AD" clId="Web-{BF31DDFC-BC74-348D-7538-BB6772570C6D}" dt="2024-11-25T06:03:19.706" v="129"/>
        <pc:sldMkLst>
          <pc:docMk/>
          <pc:sldMk cId="3496820225" sldId="4448"/>
        </pc:sldMkLst>
      </pc:sldChg>
      <pc:sldChg chg="addSp modSp new ord">
        <pc:chgData name="최세인" userId="S::csi1806@sookmyung.ac.kr::d80f5e3e-caa1-403d-95a6-2c208b321978" providerId="AD" clId="Web-{BF31DDFC-BC74-348D-7538-BB6772570C6D}" dt="2024-11-25T05:51:33.574" v="48" actId="1076"/>
        <pc:sldMkLst>
          <pc:docMk/>
          <pc:sldMk cId="933410429" sldId="4449"/>
        </pc:sldMkLst>
        <pc:spChg chg="mod">
          <ac:chgData name="최세인" userId="S::csi1806@sookmyung.ac.kr::d80f5e3e-caa1-403d-95a6-2c208b321978" providerId="AD" clId="Web-{BF31DDFC-BC74-348D-7538-BB6772570C6D}" dt="2024-11-25T05:50:11.962" v="21" actId="20577"/>
          <ac:spMkLst>
            <pc:docMk/>
            <pc:sldMk cId="933410429" sldId="4449"/>
            <ac:spMk id="2" creationId="{666C3CAD-85BA-1FD8-EA60-59265F57EF2A}"/>
          </ac:spMkLst>
        </pc:spChg>
        <pc:picChg chg="add mod">
          <ac:chgData name="최세인" userId="S::csi1806@sookmyung.ac.kr::d80f5e3e-caa1-403d-95a6-2c208b321978" providerId="AD" clId="Web-{BF31DDFC-BC74-348D-7538-BB6772570C6D}" dt="2024-11-25T05:51:28.231" v="43" actId="1076"/>
          <ac:picMkLst>
            <pc:docMk/>
            <pc:sldMk cId="933410429" sldId="4449"/>
            <ac:picMk id="3" creationId="{3C3B7B91-C98E-3BAE-89E3-4E3C466898E9}"/>
          </ac:picMkLst>
        </pc:picChg>
        <pc:picChg chg="add mod">
          <ac:chgData name="최세인" userId="S::csi1806@sookmyung.ac.kr::d80f5e3e-caa1-403d-95a6-2c208b321978" providerId="AD" clId="Web-{BF31DDFC-BC74-348D-7538-BB6772570C6D}" dt="2024-11-25T05:51:29.449" v="45" actId="14100"/>
          <ac:picMkLst>
            <pc:docMk/>
            <pc:sldMk cId="933410429" sldId="4449"/>
            <ac:picMk id="4" creationId="{41D33F30-5795-98DD-51AF-4A45F639F1F5}"/>
          </ac:picMkLst>
        </pc:picChg>
        <pc:picChg chg="add mod">
          <ac:chgData name="최세인" userId="S::csi1806@sookmyung.ac.kr::d80f5e3e-caa1-403d-95a6-2c208b321978" providerId="AD" clId="Web-{BF31DDFC-BC74-348D-7538-BB6772570C6D}" dt="2024-11-25T05:51:33.574" v="48" actId="1076"/>
          <ac:picMkLst>
            <pc:docMk/>
            <pc:sldMk cId="933410429" sldId="4449"/>
            <ac:picMk id="5" creationId="{891952B3-CD5D-8BCE-C711-82BC1833EFAA}"/>
          </ac:picMkLst>
        </pc:picChg>
      </pc:sldChg>
      <pc:sldChg chg="addSp delSp new del">
        <pc:chgData name="최세인" userId="S::csi1806@sookmyung.ac.kr::d80f5e3e-caa1-403d-95a6-2c208b321978" providerId="AD" clId="Web-{BF31DDFC-BC74-348D-7538-BB6772570C6D}" dt="2024-11-25T05:49:48.930" v="15"/>
        <pc:sldMkLst>
          <pc:docMk/>
          <pc:sldMk cId="1524255615" sldId="4449"/>
        </pc:sldMkLst>
        <pc:spChg chg="add del">
          <ac:chgData name="최세인" userId="S::csi1806@sookmyung.ac.kr::d80f5e3e-caa1-403d-95a6-2c208b321978" providerId="AD" clId="Web-{BF31DDFC-BC74-348D-7538-BB6772570C6D}" dt="2024-11-25T05:49:47.680" v="14"/>
          <ac:spMkLst>
            <pc:docMk/>
            <pc:sldMk cId="1524255615" sldId="4449"/>
            <ac:spMk id="3" creationId="{B5F1054A-EF9F-7CFC-3103-BEBD0A6A64AE}"/>
          </ac:spMkLst>
        </pc:spChg>
      </pc:sldChg>
      <pc:sldChg chg="addSp delSp modSp add replId">
        <pc:chgData name="최세인" userId="S::csi1806@sookmyung.ac.kr::d80f5e3e-caa1-403d-95a6-2c208b321978" providerId="AD" clId="Web-{BF31DDFC-BC74-348D-7538-BB6772570C6D}" dt="2024-11-25T06:00:35.686" v="121" actId="14100"/>
        <pc:sldMkLst>
          <pc:docMk/>
          <pc:sldMk cId="2194819167" sldId="4450"/>
        </pc:sldMkLst>
        <pc:spChg chg="mod">
          <ac:chgData name="최세인" userId="S::csi1806@sookmyung.ac.kr::d80f5e3e-caa1-403d-95a6-2c208b321978" providerId="AD" clId="Web-{BF31DDFC-BC74-348D-7538-BB6772570C6D}" dt="2024-11-25T05:52:26.061" v="71" actId="20577"/>
          <ac:spMkLst>
            <pc:docMk/>
            <pc:sldMk cId="2194819167" sldId="4450"/>
            <ac:spMk id="2" creationId="{0308F3BA-6BC1-8D49-6A1A-240DA5E65374}"/>
          </ac:spMkLst>
        </pc:spChg>
        <pc:spChg chg="mod">
          <ac:chgData name="최세인" userId="S::csi1806@sookmyung.ac.kr::d80f5e3e-caa1-403d-95a6-2c208b321978" providerId="AD" clId="Web-{BF31DDFC-BC74-348D-7538-BB6772570C6D}" dt="2024-11-25T05:52:32.420" v="82" actId="20577"/>
          <ac:spMkLst>
            <pc:docMk/>
            <pc:sldMk cId="2194819167" sldId="4450"/>
            <ac:spMk id="4" creationId="{E31BDC4C-F4F4-2EE9-E347-46188CA2B4C2}"/>
          </ac:spMkLst>
        </pc:spChg>
        <pc:spChg chg="del mod">
          <ac:chgData name="최세인" userId="S::csi1806@sookmyung.ac.kr::d80f5e3e-caa1-403d-95a6-2c208b321978" providerId="AD" clId="Web-{BF31DDFC-BC74-348D-7538-BB6772570C6D}" dt="2024-11-25T05:52:39.373" v="86"/>
          <ac:spMkLst>
            <pc:docMk/>
            <pc:sldMk cId="2194819167" sldId="4450"/>
            <ac:spMk id="5" creationId="{BD4CDFB2-AA81-031B-7DDE-F833521340F2}"/>
          </ac:spMkLst>
        </pc:spChg>
        <pc:picChg chg="del">
          <ac:chgData name="최세인" userId="S::csi1806@sookmyung.ac.kr::d80f5e3e-caa1-403d-95a6-2c208b321978" providerId="AD" clId="Web-{BF31DDFC-BC74-348D-7538-BB6772570C6D}" dt="2024-11-25T05:52:33.326" v="83"/>
          <ac:picMkLst>
            <pc:docMk/>
            <pc:sldMk cId="2194819167" sldId="4450"/>
            <ac:picMk id="3" creationId="{E64C6FB0-31FC-9108-4B54-BDF2CD7F1114}"/>
          </ac:picMkLst>
        </pc:picChg>
        <pc:picChg chg="add mod">
          <ac:chgData name="최세인" userId="S::csi1806@sookmyung.ac.kr::d80f5e3e-caa1-403d-95a6-2c208b321978" providerId="AD" clId="Web-{BF31DDFC-BC74-348D-7538-BB6772570C6D}" dt="2024-11-25T06:00:35.686" v="121" actId="14100"/>
          <ac:picMkLst>
            <pc:docMk/>
            <pc:sldMk cId="2194819167" sldId="4450"/>
            <ac:picMk id="6" creationId="{A7358439-FAFE-B00B-4EC6-576069860ABB}"/>
          </ac:picMkLst>
        </pc:picChg>
        <pc:picChg chg="add del mod">
          <ac:chgData name="최세인" userId="S::csi1806@sookmyung.ac.kr::d80f5e3e-caa1-403d-95a6-2c208b321978" providerId="AD" clId="Web-{BF31DDFC-BC74-348D-7538-BB6772570C6D}" dt="2024-11-25T06:00:26.826" v="118"/>
          <ac:picMkLst>
            <pc:docMk/>
            <pc:sldMk cId="2194819167" sldId="4450"/>
            <ac:picMk id="7" creationId="{A3B2AAB2-CDB3-73E2-B722-D02B8AD145E4}"/>
          </ac:picMkLst>
        </pc:picChg>
        <pc:picChg chg="add mod">
          <ac:chgData name="최세인" userId="S::csi1806@sookmyung.ac.kr::d80f5e3e-caa1-403d-95a6-2c208b321978" providerId="AD" clId="Web-{BF31DDFC-BC74-348D-7538-BB6772570C6D}" dt="2024-11-25T05:58:37.463" v="97" actId="1076"/>
          <ac:picMkLst>
            <pc:docMk/>
            <pc:sldMk cId="2194819167" sldId="4450"/>
            <ac:picMk id="8" creationId="{33BA2B57-7D86-1D55-C12A-2270501F7476}"/>
          </ac:picMkLst>
        </pc:picChg>
      </pc:sldChg>
      <pc:sldChg chg="addSp modSp new">
        <pc:chgData name="최세인" userId="S::csi1806@sookmyung.ac.kr::d80f5e3e-caa1-403d-95a6-2c208b321978" providerId="AD" clId="Web-{BF31DDFC-BC74-348D-7538-BB6772570C6D}" dt="2024-11-25T06:02:32.080" v="127" actId="1076"/>
        <pc:sldMkLst>
          <pc:docMk/>
          <pc:sldMk cId="1017798323" sldId="4451"/>
        </pc:sldMkLst>
        <pc:spChg chg="mod">
          <ac:chgData name="최세인" userId="S::csi1806@sookmyung.ac.kr::d80f5e3e-caa1-403d-95a6-2c208b321978" providerId="AD" clId="Web-{BF31DDFC-BC74-348D-7538-BB6772570C6D}" dt="2024-11-25T05:58:56.823" v="102" actId="20577"/>
          <ac:spMkLst>
            <pc:docMk/>
            <pc:sldMk cId="1017798323" sldId="4451"/>
            <ac:spMk id="2" creationId="{AD418B1C-8765-588A-C6A2-442F2053B5D4}"/>
          </ac:spMkLst>
        </pc:spChg>
        <pc:spChg chg="add">
          <ac:chgData name="최세인" userId="S::csi1806@sookmyung.ac.kr::d80f5e3e-caa1-403d-95a6-2c208b321978" providerId="AD" clId="Web-{BF31DDFC-BC74-348D-7538-BB6772570C6D}" dt="2024-11-25T05:58:59.808" v="103"/>
          <ac:spMkLst>
            <pc:docMk/>
            <pc:sldMk cId="1017798323" sldId="4451"/>
            <ac:spMk id="4" creationId="{66CE425C-30BB-6D64-BE8B-BFFD7825AEEC}"/>
          </ac:spMkLst>
        </pc:spChg>
        <pc:spChg chg="add mod">
          <ac:chgData name="최세인" userId="S::csi1806@sookmyung.ac.kr::d80f5e3e-caa1-403d-95a6-2c208b321978" providerId="AD" clId="Web-{BF31DDFC-BC74-348D-7538-BB6772570C6D}" dt="2024-11-25T06:01:19.593" v="124" actId="1076"/>
          <ac:spMkLst>
            <pc:docMk/>
            <pc:sldMk cId="1017798323" sldId="4451"/>
            <ac:spMk id="6" creationId="{B1E87A55-E02A-C036-1F51-7AE202C74CC7}"/>
          </ac:spMkLst>
        </pc:spChg>
        <pc:picChg chg="add mod">
          <ac:chgData name="최세인" userId="S::csi1806@sookmyung.ac.kr::d80f5e3e-caa1-403d-95a6-2c208b321978" providerId="AD" clId="Web-{BF31DDFC-BC74-348D-7538-BB6772570C6D}" dt="2024-11-25T06:00:30.623" v="120" actId="1076"/>
          <ac:picMkLst>
            <pc:docMk/>
            <pc:sldMk cId="1017798323" sldId="4451"/>
            <ac:picMk id="5" creationId="{760735F5-7D30-6BD3-A23F-8F247E7FAC1C}"/>
          </ac:picMkLst>
        </pc:picChg>
        <pc:picChg chg="add mod">
          <ac:chgData name="최세인" userId="S::csi1806@sookmyung.ac.kr::d80f5e3e-caa1-403d-95a6-2c208b321978" providerId="AD" clId="Web-{BF31DDFC-BC74-348D-7538-BB6772570C6D}" dt="2024-11-25T06:02:32.080" v="127" actId="1076"/>
          <ac:picMkLst>
            <pc:docMk/>
            <pc:sldMk cId="1017798323" sldId="4451"/>
            <ac:picMk id="7" creationId="{369BE66B-DD97-16C9-2A26-E90396C4003B}"/>
          </ac:picMkLst>
        </pc:picChg>
      </pc:sldChg>
      <pc:sldChg chg="add del replId">
        <pc:chgData name="최세인" userId="S::csi1806@sookmyung.ac.kr::d80f5e3e-caa1-403d-95a6-2c208b321978" providerId="AD" clId="Web-{BF31DDFC-BC74-348D-7538-BB6772570C6D}" dt="2024-11-25T06:00:12.482" v="112"/>
        <pc:sldMkLst>
          <pc:docMk/>
          <pc:sldMk cId="2653862075" sldId="4452"/>
        </pc:sldMkLst>
      </pc:sldChg>
      <pc:sldChg chg="addSp delSp modSp add replId">
        <pc:chgData name="최세인" userId="S::csi1806@sookmyung.ac.kr::d80f5e3e-caa1-403d-95a6-2c208b321978" providerId="AD" clId="Web-{BF31DDFC-BC74-348D-7538-BB6772570C6D}" dt="2024-11-25T07:28:07.344" v="738" actId="1076"/>
        <pc:sldMkLst>
          <pc:docMk/>
          <pc:sldMk cId="2668230301" sldId="4452"/>
        </pc:sldMkLst>
        <pc:spChg chg="mod">
          <ac:chgData name="최세인" userId="S::csi1806@sookmyung.ac.kr::d80f5e3e-caa1-403d-95a6-2c208b321978" providerId="AD" clId="Web-{BF31DDFC-BC74-348D-7538-BB6772570C6D}" dt="2024-11-25T07:06:18.361" v="518" actId="20577"/>
          <ac:spMkLst>
            <pc:docMk/>
            <pc:sldMk cId="2668230301" sldId="4452"/>
            <ac:spMk id="2" creationId="{4AEAC61D-850A-F403-3FDF-F41732399414}"/>
          </ac:spMkLst>
        </pc:spChg>
        <pc:spChg chg="del">
          <ac:chgData name="최세인" userId="S::csi1806@sookmyung.ac.kr::d80f5e3e-caa1-403d-95a6-2c208b321978" providerId="AD" clId="Web-{BF31DDFC-BC74-348D-7538-BB6772570C6D}" dt="2024-11-25T07:06:21.080" v="521"/>
          <ac:spMkLst>
            <pc:docMk/>
            <pc:sldMk cId="2668230301" sldId="4452"/>
            <ac:spMk id="3" creationId="{11D81E2E-DA8C-6880-DB71-D0380C64881B}"/>
          </ac:spMkLst>
        </pc:spChg>
        <pc:spChg chg="mod">
          <ac:chgData name="최세인" userId="S::csi1806@sookmyung.ac.kr::d80f5e3e-caa1-403d-95a6-2c208b321978" providerId="AD" clId="Web-{BF31DDFC-BC74-348D-7538-BB6772570C6D}" dt="2024-11-25T07:21:18.740" v="668" actId="20577"/>
          <ac:spMkLst>
            <pc:docMk/>
            <pc:sldMk cId="2668230301" sldId="4452"/>
            <ac:spMk id="4" creationId="{AFBD2FA8-3BC9-61F9-532E-56FB9CCE430E}"/>
          </ac:spMkLst>
        </pc:spChg>
        <pc:spChg chg="del">
          <ac:chgData name="최세인" userId="S::csi1806@sookmyung.ac.kr::d80f5e3e-caa1-403d-95a6-2c208b321978" providerId="AD" clId="Web-{BF31DDFC-BC74-348D-7538-BB6772570C6D}" dt="2024-11-25T07:06:21.080" v="520"/>
          <ac:spMkLst>
            <pc:docMk/>
            <pc:sldMk cId="2668230301" sldId="4452"/>
            <ac:spMk id="5" creationId="{E95FC571-BF45-0232-A5AB-8BA0AD9497B3}"/>
          </ac:spMkLst>
        </pc:spChg>
        <pc:spChg chg="del">
          <ac:chgData name="최세인" userId="S::csi1806@sookmyung.ac.kr::d80f5e3e-caa1-403d-95a6-2c208b321978" providerId="AD" clId="Web-{BF31DDFC-BC74-348D-7538-BB6772570C6D}" dt="2024-11-25T07:06:21.080" v="519"/>
          <ac:spMkLst>
            <pc:docMk/>
            <pc:sldMk cId="2668230301" sldId="4452"/>
            <ac:spMk id="6" creationId="{FBDAEEFC-22E5-E5E1-C817-6F3C0044DC8E}"/>
          </ac:spMkLst>
        </pc:spChg>
        <pc:spChg chg="add mod">
          <ac:chgData name="최세인" userId="S::csi1806@sookmyung.ac.kr::d80f5e3e-caa1-403d-95a6-2c208b321978" providerId="AD" clId="Web-{BF31DDFC-BC74-348D-7538-BB6772570C6D}" dt="2024-11-25T07:09:58.207" v="551" actId="1076"/>
          <ac:spMkLst>
            <pc:docMk/>
            <pc:sldMk cId="2668230301" sldId="4452"/>
            <ac:spMk id="9" creationId="{D61D12EF-2806-D9C2-BF90-A83ADBE98CA3}"/>
          </ac:spMkLst>
        </pc:spChg>
        <pc:spChg chg="add del mod">
          <ac:chgData name="최세인" userId="S::csi1806@sookmyung.ac.kr::d80f5e3e-caa1-403d-95a6-2c208b321978" providerId="AD" clId="Web-{BF31DDFC-BC74-348D-7538-BB6772570C6D}" dt="2024-11-25T07:19:45.425" v="636"/>
          <ac:spMkLst>
            <pc:docMk/>
            <pc:sldMk cId="2668230301" sldId="4452"/>
            <ac:spMk id="10" creationId="{8C9700C3-974E-0C86-E4B8-ABEA1BE296E6}"/>
          </ac:spMkLst>
        </pc:spChg>
        <pc:spChg chg="add mod">
          <ac:chgData name="최세인" userId="S::csi1806@sookmyung.ac.kr::d80f5e3e-caa1-403d-95a6-2c208b321978" providerId="AD" clId="Web-{BF31DDFC-BC74-348D-7538-BB6772570C6D}" dt="2024-11-25T07:21:09.458" v="666" actId="1076"/>
          <ac:spMkLst>
            <pc:docMk/>
            <pc:sldMk cId="2668230301" sldId="4452"/>
            <ac:spMk id="11" creationId="{85C26269-1DCA-C9A3-E8D1-0E6EE0513C0A}"/>
          </ac:spMkLst>
        </pc:spChg>
        <pc:spChg chg="add mod">
          <ac:chgData name="최세인" userId="S::csi1806@sookmyung.ac.kr::d80f5e3e-caa1-403d-95a6-2c208b321978" providerId="AD" clId="Web-{BF31DDFC-BC74-348D-7538-BB6772570C6D}" dt="2024-11-25T07:21:13.287" v="667" actId="1076"/>
          <ac:spMkLst>
            <pc:docMk/>
            <pc:sldMk cId="2668230301" sldId="4452"/>
            <ac:spMk id="12" creationId="{7DB3C0EC-EA85-BC36-077D-AA5013F560CC}"/>
          </ac:spMkLst>
        </pc:spChg>
        <pc:spChg chg="add del mod">
          <ac:chgData name="최세인" userId="S::csi1806@sookmyung.ac.kr::d80f5e3e-caa1-403d-95a6-2c208b321978" providerId="AD" clId="Web-{BF31DDFC-BC74-348D-7538-BB6772570C6D}" dt="2024-11-25T07:22:02.725" v="672"/>
          <ac:spMkLst>
            <pc:docMk/>
            <pc:sldMk cId="2668230301" sldId="4452"/>
            <ac:spMk id="13" creationId="{A0F8B436-558B-8769-ED20-79ED96A8E91B}"/>
          </ac:spMkLst>
        </pc:spChg>
        <pc:spChg chg="add mod">
          <ac:chgData name="최세인" userId="S::csi1806@sookmyung.ac.kr::d80f5e3e-caa1-403d-95a6-2c208b321978" providerId="AD" clId="Web-{BF31DDFC-BC74-348D-7538-BB6772570C6D}" dt="2024-11-25T07:23:14.274" v="690" actId="20577"/>
          <ac:spMkLst>
            <pc:docMk/>
            <pc:sldMk cId="2668230301" sldId="4452"/>
            <ac:spMk id="14" creationId="{D0F2D5E2-95DF-E555-7BC6-49F2FFCC50A2}"/>
          </ac:spMkLst>
        </pc:spChg>
        <pc:spChg chg="add mod">
          <ac:chgData name="최세인" userId="S::csi1806@sookmyung.ac.kr::d80f5e3e-caa1-403d-95a6-2c208b321978" providerId="AD" clId="Web-{BF31DDFC-BC74-348D-7538-BB6772570C6D}" dt="2024-11-25T07:28:07.344" v="738" actId="1076"/>
          <ac:spMkLst>
            <pc:docMk/>
            <pc:sldMk cId="2668230301" sldId="4452"/>
            <ac:spMk id="16" creationId="{9F1C651C-FDE1-89A5-8BF8-44FBCD57B2ED}"/>
          </ac:spMkLst>
        </pc:spChg>
        <pc:picChg chg="add mod">
          <ac:chgData name="최세인" userId="S::csi1806@sookmyung.ac.kr::d80f5e3e-caa1-403d-95a6-2c208b321978" providerId="AD" clId="Web-{BF31DDFC-BC74-348D-7538-BB6772570C6D}" dt="2024-11-25T07:10:03.926" v="554" actId="14100"/>
          <ac:picMkLst>
            <pc:docMk/>
            <pc:sldMk cId="2668230301" sldId="4452"/>
            <ac:picMk id="7" creationId="{0D5375A3-84D4-8A5C-587E-BE4833431D81}"/>
          </ac:picMkLst>
        </pc:picChg>
        <pc:picChg chg="add mod">
          <ac:chgData name="최세인" userId="S::csi1806@sookmyung.ac.kr::d80f5e3e-caa1-403d-95a6-2c208b321978" providerId="AD" clId="Web-{BF31DDFC-BC74-348D-7538-BB6772570C6D}" dt="2024-11-25T07:10:05.942" v="555" actId="1076"/>
          <ac:picMkLst>
            <pc:docMk/>
            <pc:sldMk cId="2668230301" sldId="4452"/>
            <ac:picMk id="8" creationId="{D8A4D128-F4BB-46E7-CEFB-D95616900308}"/>
          </ac:picMkLst>
        </pc:picChg>
        <pc:picChg chg="add mod">
          <ac:chgData name="최세인" userId="S::csi1806@sookmyung.ac.kr::d80f5e3e-caa1-403d-95a6-2c208b321978" providerId="AD" clId="Web-{BF31DDFC-BC74-348D-7538-BB6772570C6D}" dt="2024-11-25T07:25:39.918" v="693" actId="1076"/>
          <ac:picMkLst>
            <pc:docMk/>
            <pc:sldMk cId="2668230301" sldId="4452"/>
            <ac:picMk id="15" creationId="{D4E5B51B-CE69-D7E1-9C5E-EA021E9448B7}"/>
          </ac:picMkLst>
        </pc:picChg>
      </pc:sldChg>
      <pc:sldMasterChg chg="addSldLayout">
        <pc:chgData name="최세인" userId="S::csi1806@sookmyung.ac.kr::d80f5e3e-caa1-403d-95a6-2c208b321978" providerId="AD" clId="Web-{BF31DDFC-BC74-348D-7538-BB6772570C6D}" dt="2024-11-25T05:48:36.397" v="7"/>
        <pc:sldMasterMkLst>
          <pc:docMk/>
          <pc:sldMasterMk cId="3078021958" sldId="2147483830"/>
        </pc:sldMasterMkLst>
        <pc:sldLayoutChg chg="add">
          <pc:chgData name="최세인" userId="S::csi1806@sookmyung.ac.kr::d80f5e3e-caa1-403d-95a6-2c208b321978" providerId="AD" clId="Web-{BF31DDFC-BC74-348D-7538-BB6772570C6D}" dt="2024-11-25T05:48:36.397" v="7"/>
          <pc:sldLayoutMkLst>
            <pc:docMk/>
            <pc:sldMasterMk cId="3078021958" sldId="2147483830"/>
            <pc:sldLayoutMk cId="1868591078" sldId="2147483854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863" y="1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20860F-028A-4283-AF5A-F8B1DC8125AD}" type="datetimeFigureOut">
              <a:rPr lang="ko-KR" altLang="en-US" smtClean="0"/>
              <a:pPr/>
              <a:t>2024-11-25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29779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863" y="9429779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82619-EE40-4E47-8ED1-6ED5EE3967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25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</inkml:brush>
  </inkml:definitions>
  <inkml:trace contextRef="#ctx0" brushRef="#br0">16457 760 5919 0 0,'5'-5'-1568'0'0,"11"-1"-512"0"0,13 4 1728 0 0,1 9 288 0 0,-9 2-64 0 0,-8 0 128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A634951-330F-4AD3-B740-BDDB3FC2B95C}" type="datetimeFigureOut">
              <a:rPr lang="ko-KR" altLang="en-US" smtClean="0"/>
              <a:pPr/>
              <a:t>2024-11-25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57EB60B-71C3-4909-85FD-B5E98959BF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306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332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39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918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2024-11-25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63352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직사각형 9"/>
          <p:cNvSpPr/>
          <p:nvPr/>
        </p:nvSpPr>
        <p:spPr>
          <a:xfrm>
            <a:off x="646451" y="221"/>
            <a:ext cx="11545549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719403" y="0"/>
            <a:ext cx="11472597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08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595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721744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72C3E59-549C-260F-CF64-D68987CFF0B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1131904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806879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72C3E59-549C-260F-CF64-D68987CFF0B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555840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7438678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72C3E59-549C-260F-CF64-D68987CFF0B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555840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DBE6DDA-23BE-744D-8DF8-F443EB1EAB8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204012" y="763178"/>
            <a:ext cx="555840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157662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9601" y="221"/>
            <a:ext cx="11355900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55900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263352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사각형: 잘린 위쪽 모서리 3">
            <a:extLst>
              <a:ext uri="{FF2B5EF4-FFF2-40B4-BE49-F238E27FC236}">
                <a16:creationId xmlns:a16="http://schemas.microsoft.com/office/drawing/2014/main" id="{93897BFA-69B5-0F19-AEAA-E6141B5763E0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9599" y="221"/>
            <a:ext cx="11319049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19047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186258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84E4D0-7EEB-2A03-20BA-B3C174022BD6}"/>
              </a:ext>
            </a:extLst>
          </p:cNvPr>
          <p:cNvSpPr/>
          <p:nvPr userDrawn="1"/>
        </p:nvSpPr>
        <p:spPr>
          <a:xfrm>
            <a:off x="338658" y="2553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사각형: 잘린 위쪽 모서리 3">
            <a:extLst>
              <a:ext uri="{FF2B5EF4-FFF2-40B4-BE49-F238E27FC236}">
                <a16:creationId xmlns:a16="http://schemas.microsoft.com/office/drawing/2014/main" id="{5D676B40-CAA5-F673-B99A-4932B182FCCA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5760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0427" y="221"/>
            <a:ext cx="1132822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19048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153984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84E4D0-7EEB-2A03-20BA-B3C174022BD6}"/>
              </a:ext>
            </a:extLst>
          </p:cNvPr>
          <p:cNvSpPr/>
          <p:nvPr userDrawn="1"/>
        </p:nvSpPr>
        <p:spPr>
          <a:xfrm>
            <a:off x="306384" y="2553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6B1F48-E434-675A-AF93-A7CF74F8915B}"/>
              </a:ext>
            </a:extLst>
          </p:cNvPr>
          <p:cNvSpPr/>
          <p:nvPr userDrawn="1"/>
        </p:nvSpPr>
        <p:spPr>
          <a:xfrm>
            <a:off x="448026" y="2614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4ABBE146-B200-F336-7B16-A5880D6F54C3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6213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9600" y="221"/>
            <a:ext cx="11355900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19048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58086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84E4D0-7EEB-2A03-20BA-B3C174022BD6}"/>
              </a:ext>
            </a:extLst>
          </p:cNvPr>
          <p:cNvSpPr/>
          <p:nvPr userDrawn="1"/>
        </p:nvSpPr>
        <p:spPr>
          <a:xfrm>
            <a:off x="210486" y="2553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6B1F48-E434-675A-AF93-A7CF74F8915B}"/>
              </a:ext>
            </a:extLst>
          </p:cNvPr>
          <p:cNvSpPr/>
          <p:nvPr userDrawn="1"/>
        </p:nvSpPr>
        <p:spPr>
          <a:xfrm>
            <a:off x="352128" y="-1460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977D639-4FA5-1C19-15F4-787B47119233}"/>
              </a:ext>
            </a:extLst>
          </p:cNvPr>
          <p:cNvSpPr/>
          <p:nvPr userDrawn="1"/>
        </p:nvSpPr>
        <p:spPr>
          <a:xfrm>
            <a:off x="493770" y="-1460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79697533-F4B9-5B8B-681B-99089A530D0C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815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2024-11-25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571480"/>
          </a:xfrm>
          <a:prstGeom prst="rect">
            <a:avLst/>
          </a:prstGeom>
          <a:solidFill>
            <a:srgbClr val="15127C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584BBDB9-21E4-3C5C-8BD8-A5E649A7BF48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777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2024-11-25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2024-11-25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2024-11-25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2024-11-25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2024-11-25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바탕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0" y="2852936"/>
            <a:ext cx="12192000" cy="72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4365104"/>
            <a:ext cx="12192000" cy="72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24944"/>
            <a:ext cx="2879212" cy="14401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86222" y="2928399"/>
            <a:ext cx="1665484" cy="144016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51705" y="2924288"/>
            <a:ext cx="1745747" cy="1440159"/>
          </a:xfrm>
          <a:prstGeom prst="rect">
            <a:avLst/>
          </a:prstGeom>
        </p:spPr>
      </p:pic>
      <p:pic>
        <p:nvPicPr>
          <p:cNvPr id="21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568" y="2924287"/>
            <a:ext cx="3275432" cy="143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453" y="2928400"/>
            <a:ext cx="3419116" cy="144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 userDrawn="1"/>
        </p:nvSpPr>
        <p:spPr>
          <a:xfrm>
            <a:off x="8208235" y="188640"/>
            <a:ext cx="3840427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13169" y="69539"/>
            <a:ext cx="1133872" cy="3635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바탕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8208235" y="188640"/>
            <a:ext cx="3840427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382515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1719098" y="-2654"/>
            <a:ext cx="2496277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8" y="1713857"/>
            <a:ext cx="2114317" cy="104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 descr="http://cfs13.tistory.com/image/33/tistory/2008/11/07/16/41/4913f13b3d3d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2885481"/>
            <a:ext cx="2114319" cy="10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9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548680"/>
            <a:ext cx="2114319" cy="1038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0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9" y="4090121"/>
            <a:ext cx="2114317" cy="1067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8" descr="http://www.techlicious.com/images/av/ea-active-2-364px.jpg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0" b="18469"/>
          <a:stretch/>
        </p:blipFill>
        <p:spPr bwMode="auto">
          <a:xfrm>
            <a:off x="1910079" y="5314257"/>
            <a:ext cx="2114316" cy="106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350" y="144016"/>
            <a:ext cx="11713301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832992" y="764704"/>
            <a:ext cx="3119669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5952662" y="764704"/>
            <a:ext cx="3119669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072331" y="764704"/>
            <a:ext cx="3119669" cy="0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3119669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239350" y="908720"/>
            <a:ext cx="11713301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2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8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Rectangle 23"/>
          <p:cNvSpPr>
            <a:spLocks noChangeArrowheads="1"/>
          </p:cNvSpPr>
          <p:nvPr userDrawn="1"/>
        </p:nvSpPr>
        <p:spPr bwMode="auto">
          <a:xfrm>
            <a:off x="4934859" y="6614069"/>
            <a:ext cx="2035605" cy="184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00" tIns="46000" rIns="92000" bIns="46000" anchor="ctr"/>
          <a:lstStyle/>
          <a:p>
            <a:pPr algn="ctr"/>
            <a:fld id="{BCA6365A-A6D8-4C5D-8B65-3F43B4140DAB}" type="slidenum">
              <a:rPr lang="en-US" altLang="ko-KR" sz="1400" b="0" smtClean="0">
                <a:solidFill>
                  <a:schemeClr val="tx1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pPr algn="ctr"/>
              <a:t>‹#›</a:t>
            </a:fld>
            <a:r>
              <a:rPr lang="en-US" altLang="ko-KR" sz="1400" b="0" dirty="0">
                <a:solidFill>
                  <a:schemeClr val="tx1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/8</a:t>
            </a: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549" y="21605"/>
            <a:ext cx="927953" cy="70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486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2024-11-25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69521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868705D-D306-3044-AB3E-9550C37B4F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49727" y="2888457"/>
            <a:ext cx="345371" cy="323056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92C6AA0-D312-F948-810E-C69B2B694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59792" y="3713647"/>
            <a:ext cx="345371" cy="323056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88A7E03B-C183-C14E-B0EC-E46E29C5945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20208" y="4594594"/>
            <a:ext cx="345371" cy="323056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8901E7A-AF26-CA4A-A3BC-A89E9216B3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94488" y="5453237"/>
            <a:ext cx="345371" cy="323056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</p:spTree>
    <p:extLst>
      <p:ext uri="{BB962C8B-B14F-4D97-AF65-F5344CB8AC3E}">
        <p14:creationId xmlns:p14="http://schemas.microsoft.com/office/powerpoint/2010/main" val="41507213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981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6817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7689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5678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9966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719098" y="-2654"/>
            <a:ext cx="2496277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  <p:pic>
        <p:nvPicPr>
          <p:cNvPr id="9" name="Picture 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1104945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2373658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6" y="4920962"/>
            <a:ext cx="2111984" cy="1067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5" descr="http://cfile217.uf.daum.net/image/1737D23D5121839809006F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3643550"/>
            <a:ext cx="2111987" cy="105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9521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-9525"/>
            <a:ext cx="12204700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>
            <a:lvl1pPr>
              <a:defRPr b="1"/>
            </a:lvl1pPr>
          </a:lstStyle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1669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12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2024-11-25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2894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08270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6558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0112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571480"/>
          </a:xfrm>
          <a:prstGeom prst="rect">
            <a:avLst/>
          </a:prstGeom>
          <a:solidFill>
            <a:srgbClr val="FF6600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9570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바탕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 userDrawn="1"/>
        </p:nvSpPr>
        <p:spPr>
          <a:xfrm>
            <a:off x="8208235" y="188640"/>
            <a:ext cx="3840427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Text Box 2"/>
          <p:cNvSpPr txBox="1">
            <a:spLocks noChangeArrowheads="1"/>
          </p:cNvSpPr>
          <p:nvPr userDrawn="1"/>
        </p:nvSpPr>
        <p:spPr bwMode="auto">
          <a:xfrm>
            <a:off x="1524000" y="4581128"/>
            <a:ext cx="9144000" cy="413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>
            <a:spAutoFit/>
          </a:bodyPr>
          <a:lstStyle/>
          <a:p>
            <a:pPr algn="ctr"/>
            <a:r>
              <a:rPr lang="en-US" altLang="ko-KR" sz="20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http://ivpl.sookmyung.ac.kr</a:t>
            </a:r>
            <a:endParaRPr lang="ko-KR" alt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27614" y="45531"/>
            <a:ext cx="1123136" cy="36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0450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868591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2024-11-25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바탕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2852936"/>
            <a:ext cx="12192000" cy="72008"/>
          </a:xfrm>
          <a:prstGeom prst="rect">
            <a:avLst/>
          </a:prstGeom>
          <a:solidFill>
            <a:srgbClr val="1103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직사각형 14"/>
          <p:cNvSpPr/>
          <p:nvPr/>
        </p:nvSpPr>
        <p:spPr>
          <a:xfrm>
            <a:off x="0" y="4365104"/>
            <a:ext cx="12192000" cy="72008"/>
          </a:xfrm>
          <a:prstGeom prst="rect">
            <a:avLst/>
          </a:prstGeom>
          <a:solidFill>
            <a:srgbClr val="0E0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직사각형 15"/>
          <p:cNvSpPr/>
          <p:nvPr userDrawn="1"/>
        </p:nvSpPr>
        <p:spPr>
          <a:xfrm>
            <a:off x="8208235" y="188640"/>
            <a:ext cx="3840427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24944"/>
            <a:ext cx="2879212" cy="144016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86222" y="2928399"/>
            <a:ext cx="1665484" cy="144016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51705" y="2924288"/>
            <a:ext cx="1745747" cy="1440159"/>
          </a:xfrm>
          <a:prstGeom prst="rect">
            <a:avLst/>
          </a:prstGeom>
        </p:spPr>
      </p:pic>
      <p:pic>
        <p:nvPicPr>
          <p:cNvPr id="1026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568" y="2924287"/>
            <a:ext cx="3275432" cy="143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453" y="2928400"/>
            <a:ext cx="3419116" cy="144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30B8DC2-256E-CCE3-DA64-D3589836152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21795" y="9157"/>
            <a:ext cx="1133872" cy="36359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2BA5243-B254-EF46-D0A5-55C47F44FC3B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1" y="9958"/>
            <a:ext cx="587059" cy="4854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719098" y="-2654"/>
            <a:ext cx="2496277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9" name="Picture 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1104945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2373658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6" y="4920962"/>
            <a:ext cx="2111984" cy="1067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5" descr="http://cfile217.uf.daum.net/image/1737D23D5121839809006F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3643550"/>
            <a:ext cx="2111987" cy="105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76" y="1107781"/>
            <a:ext cx="2111984" cy="105639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915972" y="2353419"/>
            <a:ext cx="2106088" cy="1071165"/>
          </a:xfrm>
          <a:prstGeom prst="rect">
            <a:avLst/>
          </a:prstGeom>
        </p:spPr>
      </p:pic>
      <p:pic>
        <p:nvPicPr>
          <p:cNvPr id="14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8" y="3634062"/>
            <a:ext cx="2111983" cy="106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4919198"/>
            <a:ext cx="2111984" cy="106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719098" y="-2654"/>
            <a:ext cx="2496277" cy="6858000"/>
          </a:xfrm>
          <a:prstGeom prst="rect">
            <a:avLst/>
          </a:prstGeom>
          <a:solidFill>
            <a:srgbClr val="4920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9" name="Picture 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1104945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2373658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6" y="4920962"/>
            <a:ext cx="2111984" cy="1067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5" descr="http://cfile217.uf.daum.net/image/1737D23D5121839809006F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3643550"/>
            <a:ext cx="2111987" cy="105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76" y="1107781"/>
            <a:ext cx="2111984" cy="105639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915972" y="2353419"/>
            <a:ext cx="2106088" cy="1071165"/>
          </a:xfrm>
          <a:prstGeom prst="rect">
            <a:avLst/>
          </a:prstGeom>
        </p:spPr>
      </p:pic>
      <p:pic>
        <p:nvPicPr>
          <p:cNvPr id="14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8" y="3634062"/>
            <a:ext cx="2111983" cy="106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4919198"/>
            <a:ext cx="2111984" cy="106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375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" y="221"/>
            <a:ext cx="646451" cy="546127"/>
          </a:xfrm>
          <a:prstGeom prst="rect">
            <a:avLst/>
          </a:prstGeom>
          <a:solidFill>
            <a:srgbClr val="EE7E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직사각형 9"/>
          <p:cNvSpPr/>
          <p:nvPr/>
        </p:nvSpPr>
        <p:spPr>
          <a:xfrm>
            <a:off x="646451" y="221"/>
            <a:ext cx="11545549" cy="546127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719403" y="0"/>
            <a:ext cx="11472597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FED90-7364-4FDE-8BAE-ADE34AC1B1DA}" type="datetimeFigureOut">
              <a:rPr lang="ko-KR" altLang="en-US" smtClean="0"/>
              <a:pPr/>
              <a:t>2024-11-25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9" r:id="rId7"/>
    <p:sldLayoutId id="2147483888" r:id="rId8"/>
    <p:sldLayoutId id="2147483680" r:id="rId9"/>
    <p:sldLayoutId id="2147483882" r:id="rId10"/>
    <p:sldLayoutId id="2147483887" r:id="rId11"/>
    <p:sldLayoutId id="2147483891" r:id="rId12"/>
    <p:sldLayoutId id="2147483892" r:id="rId13"/>
    <p:sldLayoutId id="2147483893" r:id="rId14"/>
    <p:sldLayoutId id="2147483894" r:id="rId15"/>
    <p:sldLayoutId id="2147483681" r:id="rId16"/>
    <p:sldLayoutId id="2147483883" r:id="rId17"/>
    <p:sldLayoutId id="2147483884" r:id="rId18"/>
    <p:sldLayoutId id="2147483885" r:id="rId19"/>
    <p:sldLayoutId id="2147483889" r:id="rId20"/>
    <p:sldLayoutId id="2147483686" r:id="rId21"/>
    <p:sldLayoutId id="2147483687" r:id="rId22"/>
    <p:sldLayoutId id="2147483688" r:id="rId23"/>
    <p:sldLayoutId id="2147483689" r:id="rId24"/>
    <p:sldLayoutId id="2147483690" r:id="rId25"/>
    <p:sldLayoutId id="2147483692" r:id="rId26"/>
    <p:sldLayoutId id="2147483693" r:id="rId27"/>
    <p:sldLayoutId id="2147483654" r:id="rId28"/>
    <p:sldLayoutId id="2147483881" r:id="rId29"/>
    <p:sldLayoutId id="2147483886" r:id="rId30"/>
    <p:sldLayoutId id="2147483890" r:id="rId3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021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9" r:id="rId6"/>
    <p:sldLayoutId id="2147483844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  <p:sldLayoutId id="2147483853" r:id="rId14"/>
    <p:sldLayoutId id="2147483854" r:id="rId1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601765" y="1196752"/>
            <a:ext cx="10988469" cy="597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 anchor="t">
            <a:spAutoFit/>
          </a:bodyPr>
          <a:lstStyle/>
          <a:p>
            <a:pPr algn="ctr" fontAlgn="base" latinLnBrk="0"/>
            <a:r>
              <a:rPr lang="en-US" altLang="ko-KR" sz="3200" b="1" dirty="0">
                <a:ea typeface="맑은 고딕"/>
              </a:rPr>
              <a:t>Fast R-CNN (1)</a:t>
            </a:r>
            <a:endParaRPr lang="ko-KR" altLang="en-US" sz="3200" b="1" dirty="0">
              <a:solidFill>
                <a:srgbClr val="2818FC"/>
              </a:solidFill>
              <a:ea typeface="맑은 고딕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524000" y="4437112"/>
            <a:ext cx="9144000" cy="382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 anchor="t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2024-11-25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524000" y="4941168"/>
            <a:ext cx="9144000" cy="1490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</a:rPr>
              <a:t>Sein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</a:rPr>
              <a:t>Choi</a:t>
            </a:r>
          </a:p>
          <a:p>
            <a:pPr algn="ctr"/>
            <a:r>
              <a:rPr lang="en-US" altLang="ko-KR" b="1">
                <a:solidFill>
                  <a:srgbClr val="0E02B0"/>
                </a:solidFill>
              </a:rPr>
              <a:t>I</a:t>
            </a: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</a:rPr>
              <a:t>ntelligent </a:t>
            </a:r>
            <a:r>
              <a:rPr lang="en-US" altLang="ko-KR" b="1" dirty="0">
                <a:solidFill>
                  <a:srgbClr val="0E02B0"/>
                </a:solidFill>
              </a:rPr>
              <a:t>V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ision </a:t>
            </a:r>
            <a:r>
              <a:rPr lang="en-US" altLang="ko-KR" b="1" dirty="0">
                <a:solidFill>
                  <a:srgbClr val="0E02B0"/>
                </a:solidFill>
              </a:rPr>
              <a:t>P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rocessing </a:t>
            </a:r>
            <a:r>
              <a:rPr lang="en-US" altLang="ko-KR" b="1" dirty="0">
                <a:solidFill>
                  <a:srgbClr val="0E02B0"/>
                </a:solidFill>
              </a:rPr>
              <a:t>L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ab. (</a:t>
            </a:r>
            <a:r>
              <a:rPr lang="en-US" altLang="ko-KR" b="1" dirty="0">
                <a:solidFill>
                  <a:srgbClr val="0E02B0"/>
                </a:solidFill>
              </a:rPr>
              <a:t>IVPL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https://ivpl.sookmyung.ac.kr 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Div. of AI Engineering, Sookmyung Women’s University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E-mail</a:t>
            </a: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</a:rPr>
              <a:t>: csi1806@sookmyung.ac.kr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671F0-B806-614E-915E-7B1C3A4F15E3}"/>
              </a:ext>
            </a:extLst>
          </p:cNvPr>
          <p:cNvSpPr txBox="1"/>
          <p:nvPr/>
        </p:nvSpPr>
        <p:spPr>
          <a:xfrm>
            <a:off x="601766" y="2025838"/>
            <a:ext cx="10988468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dirty="0">
                <a:ea typeface="+mn-lt"/>
                <a:cs typeface="+mn-lt"/>
              </a:rPr>
              <a:t>Fast R-CNN</a:t>
            </a:r>
            <a:endParaRPr lang="ko-KR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B6323B47-9F38-646A-1EF2-EE6FFDB23D93}"/>
                  </a:ext>
                </a:extLst>
              </p14:cNvPr>
              <p14:cNvContentPartPr/>
              <p14:nvPr/>
            </p14:nvContentPartPr>
            <p14:xfrm>
              <a:off x="5895202" y="-164156"/>
              <a:ext cx="40977" cy="12871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B6323B47-9F38-646A-1EF2-EE6FFDB23D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77386" y="-189898"/>
                <a:ext cx="76253" cy="63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A3471-C861-F448-6B07-E487CA62B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308F3BA-6BC1-8D49-6A1A-240DA5E653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전처리 결과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4C6FB0-31FC-9108-4B54-BDF2CD7F11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01"/>
          <a:stretch/>
        </p:blipFill>
        <p:spPr bwMode="auto">
          <a:xfrm>
            <a:off x="299355" y="1052736"/>
            <a:ext cx="11593289" cy="507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1BDC4C-F4F4-2EE9-E347-46188CA2B4C2}"/>
              </a:ext>
            </a:extLst>
          </p:cNvPr>
          <p:cNvSpPr txBox="1"/>
          <p:nvPr/>
        </p:nvSpPr>
        <p:spPr>
          <a:xfrm>
            <a:off x="400118" y="611396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bubble</a:t>
            </a:r>
            <a:endParaRPr lang="ko-KR" altLang="en-US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4CDFB2-AA81-031B-7DDE-F833521340F2}"/>
              </a:ext>
            </a:extLst>
          </p:cNvPr>
          <p:cNvSpPr txBox="1"/>
          <p:nvPr/>
        </p:nvSpPr>
        <p:spPr>
          <a:xfrm>
            <a:off x="400118" y="3499603"/>
            <a:ext cx="1454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foreign sub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425038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D418B1C-8765-588A-C6A2-442F2053B5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클래스 분류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CE425C-30BB-6D64-BE8B-BFFD7825AEEC}"/>
              </a:ext>
            </a:extLst>
          </p:cNvPr>
          <p:cNvSpPr txBox="1"/>
          <p:nvPr/>
        </p:nvSpPr>
        <p:spPr>
          <a:xfrm>
            <a:off x="400118" y="611396"/>
            <a:ext cx="1963999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b="1" dirty="0" err="1">
                <a:ea typeface="맑은 고딕"/>
              </a:rPr>
              <a:t>반지도학습</a:t>
            </a:r>
            <a:r>
              <a:rPr lang="en-US" altLang="ko-KR" b="1" dirty="0">
                <a:ea typeface="맑은 고딕"/>
              </a:rPr>
              <a:t> </a:t>
            </a:r>
            <a:r>
              <a:rPr lang="en-US" altLang="ko-KR" b="1" dirty="0" err="1">
                <a:ea typeface="맑은 고딕"/>
              </a:rPr>
              <a:t>사용</a:t>
            </a:r>
            <a:r>
              <a:rPr lang="en-US" altLang="ko-KR" b="1" dirty="0">
                <a:ea typeface="맑은 고딕"/>
              </a:rPr>
              <a:t> </a:t>
            </a:r>
          </a:p>
        </p:txBody>
      </p:sp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760735F5-7D30-6BD3-A23F-8F247E7FA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70" y="1437791"/>
            <a:ext cx="3429000" cy="5153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E87A55-E02A-C036-1F51-7AE202C74CC7}"/>
              </a:ext>
            </a:extLst>
          </p:cNvPr>
          <p:cNvSpPr txBox="1"/>
          <p:nvPr/>
        </p:nvSpPr>
        <p:spPr>
          <a:xfrm>
            <a:off x="4514574" y="125674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/>
              <a:t>LabelPropagation</a:t>
            </a:r>
            <a:r>
              <a:rPr lang="en-US" altLang="ko-KR">
                <a:solidFill>
                  <a:srgbClr val="262626"/>
                </a:solidFill>
                <a:latin typeface="-apple-system"/>
              </a:rPr>
              <a:t> </a:t>
            </a:r>
            <a:r>
              <a:rPr lang="ko-KR" altLang="en-US">
                <a:solidFill>
                  <a:srgbClr val="262626"/>
                </a:solidFill>
                <a:latin typeface="-apple-system"/>
              </a:rPr>
              <a:t>모델</a:t>
            </a:r>
            <a:endParaRPr lang="en-US" altLang="ko-KR"/>
          </a:p>
        </p:txBody>
      </p:sp>
      <p:pic>
        <p:nvPicPr>
          <p:cNvPr id="7" name="그림 6" descr="텍스트, 도표, 스크린샷이(가) 표시된 사진&#10;&#10;자동 생성된 설명">
            <a:extLst>
              <a:ext uri="{FF2B5EF4-FFF2-40B4-BE49-F238E27FC236}">
                <a16:creationId xmlns:a16="http://schemas.microsoft.com/office/drawing/2014/main" id="{369BE66B-DD97-16C9-2A26-E90396C40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314" y="1763513"/>
            <a:ext cx="5614502" cy="333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98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A3471-C861-F448-6B07-E487CA62B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308F3BA-6BC1-8D49-6A1A-240DA5E653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클래스 분류 결과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1BDC4C-F4F4-2EE9-E347-46188CA2B4C2}"/>
              </a:ext>
            </a:extLst>
          </p:cNvPr>
          <p:cNvSpPr txBox="1"/>
          <p:nvPr/>
        </p:nvSpPr>
        <p:spPr>
          <a:xfrm>
            <a:off x="400118" y="611396"/>
            <a:ext cx="1963999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b="1" dirty="0" err="1">
                <a:ea typeface="맑은 고딕"/>
              </a:rPr>
              <a:t>반지도학습</a:t>
            </a:r>
            <a:r>
              <a:rPr lang="en-US" altLang="ko-KR" b="1" dirty="0">
                <a:ea typeface="맑은 고딕"/>
              </a:rPr>
              <a:t> </a:t>
            </a:r>
            <a:r>
              <a:rPr lang="en-US" altLang="ko-KR" b="1" dirty="0" err="1">
                <a:ea typeface="맑은 고딕"/>
              </a:rPr>
              <a:t>사용</a:t>
            </a:r>
            <a:r>
              <a:rPr lang="en-US" altLang="ko-KR" b="1" dirty="0">
                <a:ea typeface="맑은 고딕"/>
              </a:rPr>
              <a:t> </a:t>
            </a:r>
          </a:p>
        </p:txBody>
      </p:sp>
      <p:pic>
        <p:nvPicPr>
          <p:cNvPr id="6" name="그림 5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A7358439-FAFE-B00B-4EC6-576069860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780" y="598419"/>
            <a:ext cx="7250181" cy="2977598"/>
          </a:xfrm>
          <a:prstGeom prst="rect">
            <a:avLst/>
          </a:prstGeom>
        </p:spPr>
      </p:pic>
      <p:pic>
        <p:nvPicPr>
          <p:cNvPr id="8" name="그림 7" descr="스크린샷, 흑백, 블랙, 직사각형이(가) 표시된 사진&#10;&#10;자동 생성된 설명">
            <a:extLst>
              <a:ext uri="{FF2B5EF4-FFF2-40B4-BE49-F238E27FC236}">
                <a16:creationId xmlns:a16="http://schemas.microsoft.com/office/drawing/2014/main" id="{33BA2B57-7D86-1D55-C12A-2270501F7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728" y="3677961"/>
            <a:ext cx="11115675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19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66C3CAD-85BA-1FD8-EA60-59265F57E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R-CNN 실험</a:t>
            </a:r>
            <a:endParaRPr lang="ko-KR" altLang="en-US" dirty="0"/>
          </a:p>
        </p:txBody>
      </p:sp>
      <p:pic>
        <p:nvPicPr>
          <p:cNvPr id="3" name="그림 2" descr="텍스트, 직사각형, 스크린샷, 평행이(가) 표시된 사진&#10;&#10;자동 생성된 설명">
            <a:extLst>
              <a:ext uri="{FF2B5EF4-FFF2-40B4-BE49-F238E27FC236}">
                <a16:creationId xmlns:a16="http://schemas.microsoft.com/office/drawing/2014/main" id="{3C3B7B91-C98E-3BAE-89E3-4E3C46689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" y="1352951"/>
            <a:ext cx="3954298" cy="4120843"/>
          </a:xfrm>
          <a:prstGeom prst="rect">
            <a:avLst/>
          </a:prstGeom>
        </p:spPr>
      </p:pic>
      <p:pic>
        <p:nvPicPr>
          <p:cNvPr id="4" name="그림 3" descr="스크린샷, 패턴이(가) 표시된 사진&#10;&#10;자동 생성된 설명">
            <a:extLst>
              <a:ext uri="{FF2B5EF4-FFF2-40B4-BE49-F238E27FC236}">
                <a16:creationId xmlns:a16="http://schemas.microsoft.com/office/drawing/2014/main" id="{41D33F30-5795-98DD-51AF-4A45F639F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418" y="1524000"/>
            <a:ext cx="3966035" cy="4119218"/>
          </a:xfrm>
          <a:prstGeom prst="rect">
            <a:avLst/>
          </a:prstGeom>
        </p:spPr>
      </p:pic>
      <p:pic>
        <p:nvPicPr>
          <p:cNvPr id="5" name="그림 4" descr="스크린샷, 직사각형, 라인, 평행이(가) 표시된 사진&#10;&#10;자동 생성된 설명">
            <a:extLst>
              <a:ext uri="{FF2B5EF4-FFF2-40B4-BE49-F238E27FC236}">
                <a16:creationId xmlns:a16="http://schemas.microsoft.com/office/drawing/2014/main" id="{891952B3-CD5D-8BCE-C711-82BC1833E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2137" y="1625058"/>
            <a:ext cx="3957522" cy="392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410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925062" y="2090523"/>
            <a:ext cx="6283506" cy="1522004"/>
          </a:xfrm>
          <a:prstGeom prst="rect">
            <a:avLst/>
          </a:prstGeom>
          <a:noFill/>
        </p:spPr>
        <p:txBody>
          <a:bodyPr wrap="square" lIns="91424" tIns="45712" rIns="91424" bIns="45712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ea typeface="맑은 고딕"/>
              </a:rPr>
              <a:t>Introduction</a:t>
            </a:r>
            <a:endParaRPr lang="ko-KR" altLang="en-US" dirty="0">
              <a:ea typeface="맑은 고딕" panose="020B05030200000200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ea typeface="맑은 고딕"/>
              </a:rPr>
              <a:t>R-CNN, </a:t>
            </a:r>
            <a:r>
              <a:rPr lang="en-US" altLang="ko-KR" sz="1600" b="1" dirty="0" err="1">
                <a:ea typeface="맑은 고딕"/>
              </a:rPr>
              <a:t>SPPnet</a:t>
            </a:r>
            <a:r>
              <a:rPr lang="en-US" altLang="ko-KR" sz="1600" b="1" dirty="0">
                <a:ea typeface="맑은 고딕"/>
              </a:rPr>
              <a:t>(SPP, SPM)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ea typeface="맑은 고딕"/>
              </a:rPr>
              <a:t>Tofu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ea typeface="맑은 고딕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943872" y="1556793"/>
            <a:ext cx="1927056" cy="461649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r>
              <a:rPr lang="en-US" sz="2400" b="1" dirty="0">
                <a:solidFill>
                  <a:srgbClr val="FF6600"/>
                </a:solidFill>
                <a:latin typeface="+mn-ea"/>
              </a:rPr>
              <a:t>Contents</a:t>
            </a:r>
            <a:endParaRPr lang="ko-KR" altLang="en-US" sz="2400" b="1" dirty="0">
              <a:solidFill>
                <a:srgbClr val="FF6600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087888" y="2007685"/>
            <a:ext cx="5580112" cy="0"/>
          </a:xfrm>
          <a:prstGeom prst="line">
            <a:avLst/>
          </a:prstGeom>
          <a:ln w="19050">
            <a:solidFill>
              <a:srgbClr val="FF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521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AEAC61D-850A-F403-3FDF-F417323994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Introduction</a:t>
            </a:r>
            <a:endParaRPr 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D81E2E-DA8C-6880-DB71-D0380C64881B}"/>
              </a:ext>
            </a:extLst>
          </p:cNvPr>
          <p:cNvSpPr txBox="1"/>
          <p:nvPr/>
        </p:nvSpPr>
        <p:spPr>
          <a:xfrm>
            <a:off x="467221" y="1816960"/>
            <a:ext cx="841337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dirty="0" err="1">
                <a:solidFill>
                  <a:srgbClr val="000000"/>
                </a:solidFill>
                <a:ea typeface="+mn-lt"/>
                <a:cs typeface="+mn-lt"/>
              </a:rPr>
              <a:t>Two</a:t>
            </a:r>
            <a:r>
              <a:rPr lang="ko-KR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dirty="0" err="1">
                <a:solidFill>
                  <a:srgbClr val="000000"/>
                </a:solidFill>
                <a:ea typeface="+mn-lt"/>
                <a:cs typeface="+mn-lt"/>
              </a:rPr>
              <a:t>Major</a:t>
            </a:r>
            <a:r>
              <a:rPr lang="ko-KR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dirty="0" err="1">
                <a:solidFill>
                  <a:srgbClr val="000000"/>
                </a:solidFill>
                <a:ea typeface="+mn-lt"/>
                <a:cs typeface="+mn-lt"/>
              </a:rPr>
              <a:t>Challenges</a:t>
            </a:r>
            <a:r>
              <a:rPr lang="ko-KR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dirty="0" err="1">
                <a:solidFill>
                  <a:srgbClr val="000000"/>
                </a:solidFill>
                <a:ea typeface="+mn-lt"/>
                <a:cs typeface="+mn-lt"/>
              </a:rPr>
              <a:t>in</a:t>
            </a:r>
            <a:r>
              <a:rPr lang="ko-KR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dirty="0" err="1">
                <a:solidFill>
                  <a:srgbClr val="000000"/>
                </a:solidFill>
                <a:ea typeface="+mn-lt"/>
                <a:cs typeface="+mn-lt"/>
              </a:rPr>
              <a:t>Addressing</a:t>
            </a:r>
            <a:r>
              <a:rPr lang="ko-KR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dirty="0" err="1">
                <a:solidFill>
                  <a:srgbClr val="000000"/>
                </a:solidFill>
                <a:ea typeface="+mn-lt"/>
                <a:cs typeface="+mn-lt"/>
              </a:rPr>
              <a:t>Complexity</a:t>
            </a:r>
            <a:endParaRPr lang="ko-KR" dirty="0" err="1"/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000000"/>
                </a:solidFill>
                <a:ea typeface="+mn-lt"/>
                <a:cs typeface="+mn-lt"/>
              </a:rPr>
              <a:t>Handling</a:t>
            </a:r>
            <a:r>
              <a:rPr lang="ko-KR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dirty="0" err="1">
                <a:solidFill>
                  <a:srgbClr val="000000"/>
                </a:solidFill>
                <a:ea typeface="+mn-lt"/>
                <a:cs typeface="+mn-lt"/>
              </a:rPr>
              <a:t>numerous</a:t>
            </a:r>
            <a:r>
              <a:rPr lang="ko-KR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dirty="0" err="1">
                <a:solidFill>
                  <a:srgbClr val="000000"/>
                </a:solidFill>
                <a:ea typeface="+mn-lt"/>
                <a:cs typeface="+mn-lt"/>
              </a:rPr>
              <a:t>region</a:t>
            </a:r>
            <a:r>
              <a:rPr lang="ko-KR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dirty="0" err="1">
                <a:solidFill>
                  <a:srgbClr val="000000"/>
                </a:solidFill>
                <a:ea typeface="+mn-lt"/>
                <a:cs typeface="+mn-lt"/>
              </a:rPr>
              <a:t>proposals</a:t>
            </a:r>
            <a:endParaRPr lang="ko-KR" dirty="0" err="1"/>
          </a:p>
          <a:p>
            <a:r>
              <a:rPr lang="en-US" altLang="ko-KR" dirty="0">
                <a:solidFill>
                  <a:srgbClr val="000000"/>
                </a:solidFill>
                <a:ea typeface="+mn-lt"/>
                <a:cs typeface="+mn-lt"/>
              </a:rPr>
              <a:t>2.</a:t>
            </a:r>
            <a:r>
              <a:rPr lang="ko-KR" alt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altLang="ko-KR" dirty="0">
                <a:solidFill>
                  <a:srgbClr val="000000"/>
                </a:solidFill>
                <a:ea typeface="+mn-lt"/>
                <a:cs typeface="+mn-lt"/>
              </a:rPr>
              <a:t>Need</a:t>
            </a:r>
            <a:r>
              <a:rPr lang="ko-KR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dirty="0" err="1">
                <a:solidFill>
                  <a:srgbClr val="000000"/>
                </a:solidFill>
                <a:ea typeface="+mn-lt"/>
                <a:cs typeface="+mn-lt"/>
              </a:rPr>
              <a:t>for</a:t>
            </a:r>
            <a:r>
              <a:rPr lang="ko-KR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dirty="0" err="1">
                <a:solidFill>
                  <a:srgbClr val="000000"/>
                </a:solidFill>
                <a:ea typeface="+mn-lt"/>
                <a:cs typeface="+mn-lt"/>
              </a:rPr>
              <a:t>precise</a:t>
            </a:r>
            <a:r>
              <a:rPr lang="ko-KR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dirty="0" err="1">
                <a:solidFill>
                  <a:srgbClr val="000000"/>
                </a:solidFill>
                <a:ea typeface="+mn-lt"/>
                <a:cs typeface="+mn-lt"/>
              </a:rPr>
              <a:t>location</a:t>
            </a:r>
            <a:r>
              <a:rPr lang="ko-KR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dirty="0" err="1">
                <a:solidFill>
                  <a:srgbClr val="000000"/>
                </a:solidFill>
                <a:ea typeface="+mn-lt"/>
                <a:cs typeface="+mn-lt"/>
              </a:rPr>
              <a:t>refinement</a:t>
            </a:r>
            <a:endParaRPr lang="ko-KR" dirty="0" err="1"/>
          </a:p>
          <a:p>
            <a:r>
              <a:rPr lang="ko-KR" dirty="0" err="1">
                <a:solidFill>
                  <a:srgbClr val="000000"/>
                </a:solidFill>
                <a:ea typeface="+mn-lt"/>
                <a:cs typeface="+mn-lt"/>
              </a:rPr>
              <a:t>To</a:t>
            </a:r>
            <a:r>
              <a:rPr lang="ko-KR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dirty="0" err="1">
                <a:solidFill>
                  <a:srgbClr val="000000"/>
                </a:solidFill>
                <a:ea typeface="+mn-lt"/>
                <a:cs typeface="+mn-lt"/>
              </a:rPr>
              <a:t>address</a:t>
            </a:r>
            <a:r>
              <a:rPr lang="ko-KR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dirty="0" err="1">
                <a:solidFill>
                  <a:srgbClr val="000000"/>
                </a:solidFill>
                <a:ea typeface="+mn-lt"/>
                <a:cs typeface="+mn-lt"/>
              </a:rPr>
              <a:t>these</a:t>
            </a:r>
            <a:r>
              <a:rPr lang="ko-KR" dirty="0">
                <a:solidFill>
                  <a:srgbClr val="000000"/>
                </a:solidFill>
                <a:ea typeface="+mn-lt"/>
                <a:cs typeface="+mn-lt"/>
              </a:rPr>
              <a:t>, </a:t>
            </a:r>
            <a:r>
              <a:rPr lang="ko-KR" dirty="0" err="1">
                <a:solidFill>
                  <a:srgbClr val="000000"/>
                </a:solidFill>
                <a:ea typeface="+mn-lt"/>
                <a:cs typeface="+mn-lt"/>
              </a:rPr>
              <a:t>there</a:t>
            </a:r>
            <a:r>
              <a:rPr lang="ko-KR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dirty="0" err="1">
                <a:solidFill>
                  <a:srgbClr val="000000"/>
                </a:solidFill>
                <a:ea typeface="+mn-lt"/>
                <a:cs typeface="+mn-lt"/>
              </a:rPr>
              <a:t>is</a:t>
            </a:r>
            <a:r>
              <a:rPr lang="ko-KR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dirty="0" err="1">
                <a:solidFill>
                  <a:srgbClr val="000000"/>
                </a:solidFill>
                <a:ea typeface="+mn-lt"/>
                <a:cs typeface="+mn-lt"/>
              </a:rPr>
              <a:t>a</a:t>
            </a:r>
            <a:r>
              <a:rPr lang="ko-KR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dirty="0" err="1">
                <a:solidFill>
                  <a:srgbClr val="000000"/>
                </a:solidFill>
                <a:ea typeface="+mn-lt"/>
                <a:cs typeface="+mn-lt"/>
              </a:rPr>
              <a:t>trade-off</a:t>
            </a:r>
            <a:r>
              <a:rPr lang="ko-KR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dirty="0" err="1">
                <a:solidFill>
                  <a:srgbClr val="000000"/>
                </a:solidFill>
                <a:ea typeface="+mn-lt"/>
                <a:cs typeface="+mn-lt"/>
              </a:rPr>
              <a:t>involving</a:t>
            </a:r>
            <a:r>
              <a:rPr lang="ko-KR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dirty="0" err="1">
                <a:solidFill>
                  <a:srgbClr val="000000"/>
                </a:solidFill>
                <a:ea typeface="+mn-lt"/>
                <a:cs typeface="+mn-lt"/>
              </a:rPr>
              <a:t>speed</a:t>
            </a:r>
            <a:r>
              <a:rPr lang="ko-KR" dirty="0">
                <a:solidFill>
                  <a:srgbClr val="000000"/>
                </a:solidFill>
                <a:ea typeface="+mn-lt"/>
                <a:cs typeface="+mn-lt"/>
              </a:rPr>
              <a:t>, </a:t>
            </a:r>
            <a:r>
              <a:rPr lang="ko-KR" dirty="0" err="1">
                <a:solidFill>
                  <a:srgbClr val="000000"/>
                </a:solidFill>
                <a:ea typeface="+mn-lt"/>
                <a:cs typeface="+mn-lt"/>
              </a:rPr>
              <a:t>accuracy</a:t>
            </a:r>
            <a:r>
              <a:rPr lang="ko-KR" dirty="0">
                <a:solidFill>
                  <a:srgbClr val="000000"/>
                </a:solidFill>
                <a:ea typeface="+mn-lt"/>
                <a:cs typeface="+mn-lt"/>
              </a:rPr>
              <a:t>, and </a:t>
            </a:r>
            <a:r>
              <a:rPr lang="ko-KR" dirty="0" err="1">
                <a:solidFill>
                  <a:srgbClr val="000000"/>
                </a:solidFill>
                <a:ea typeface="+mn-lt"/>
                <a:cs typeface="+mn-lt"/>
              </a:rPr>
              <a:t>simplicity</a:t>
            </a:r>
            <a:r>
              <a:rPr lang="ko-KR" dirty="0">
                <a:solidFill>
                  <a:srgbClr val="000000"/>
                </a:solidFill>
                <a:ea typeface="+mn-lt"/>
                <a:cs typeface="+mn-lt"/>
              </a:rPr>
              <a:t>.</a:t>
            </a:r>
            <a:endParaRPr lang="ko-KR" dirty="0"/>
          </a:p>
          <a:p>
            <a:endParaRPr lang="ko-KR" altLang="en-US" dirty="0"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BD2FA8-3BC9-61F9-532E-56FB9CCE430E}"/>
              </a:ext>
            </a:extLst>
          </p:cNvPr>
          <p:cNvSpPr txBox="1"/>
          <p:nvPr/>
        </p:nvSpPr>
        <p:spPr>
          <a:xfrm>
            <a:off x="467221" y="808429"/>
            <a:ext cx="841337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err="1">
                <a:solidFill>
                  <a:srgbClr val="000000"/>
                </a:solidFill>
                <a:ea typeface="+mn-lt"/>
                <a:cs typeface="+mn-lt"/>
              </a:rPr>
              <a:t>Improving</a:t>
            </a:r>
            <a:r>
              <a:rPr lang="ko-KR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err="1">
                <a:solidFill>
                  <a:srgbClr val="000000"/>
                </a:solidFill>
                <a:ea typeface="+mn-lt"/>
                <a:cs typeface="+mn-lt"/>
              </a:rPr>
              <a:t>Accuracy</a:t>
            </a:r>
            <a:r>
              <a:rPr lang="ko-KR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err="1">
                <a:solidFill>
                  <a:srgbClr val="000000"/>
                </a:solidFill>
                <a:ea typeface="+mn-lt"/>
                <a:cs typeface="+mn-lt"/>
              </a:rPr>
              <a:t>Across</a:t>
            </a:r>
            <a:r>
              <a:rPr lang="ko-KR">
                <a:solidFill>
                  <a:srgbClr val="000000"/>
                </a:solidFill>
                <a:ea typeface="+mn-lt"/>
                <a:cs typeface="+mn-lt"/>
              </a:rPr>
              <a:t> Various Tasks Using ConvNet</a:t>
            </a:r>
            <a:endParaRPr lang="ko-KR"/>
          </a:p>
          <a:p>
            <a:r>
              <a:rPr lang="ko-KR" err="1">
                <a:solidFill>
                  <a:srgbClr val="000000"/>
                </a:solidFill>
                <a:ea typeface="+mn-lt"/>
                <a:cs typeface="+mn-lt"/>
              </a:rPr>
              <a:t>For</a:t>
            </a:r>
            <a:r>
              <a:rPr lang="ko-KR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err="1">
                <a:solidFill>
                  <a:srgbClr val="000000"/>
                </a:solidFill>
                <a:ea typeface="+mn-lt"/>
                <a:cs typeface="+mn-lt"/>
              </a:rPr>
              <a:t>object</a:t>
            </a:r>
            <a:r>
              <a:rPr lang="ko-KR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err="1">
                <a:solidFill>
                  <a:srgbClr val="000000"/>
                </a:solidFill>
                <a:ea typeface="+mn-lt"/>
                <a:cs typeface="+mn-lt"/>
              </a:rPr>
              <a:t>detection</a:t>
            </a:r>
            <a:r>
              <a:rPr lang="ko-KR">
                <a:solidFill>
                  <a:srgbClr val="000000"/>
                </a:solidFill>
                <a:ea typeface="+mn-lt"/>
                <a:cs typeface="+mn-lt"/>
              </a:rPr>
              <a:t>, complexity -&gt; use multi-stage pipeline</a:t>
            </a:r>
            <a:endParaRPr lang="ko-KR"/>
          </a:p>
          <a:p>
            <a:endParaRPr lang="ko-KR" altLang="en-US" dirty="0"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5FC571-BF45-0232-A5AB-8BA0AD9497B3}"/>
              </a:ext>
            </a:extLst>
          </p:cNvPr>
          <p:cNvSpPr txBox="1"/>
          <p:nvPr/>
        </p:nvSpPr>
        <p:spPr>
          <a:xfrm>
            <a:off x="467221" y="3430607"/>
            <a:ext cx="841337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ea typeface="맑은 고딕"/>
              </a:rPr>
              <a:t>Solution</a:t>
            </a:r>
            <a:r>
              <a:rPr lang="ko-KR" altLang="en-US" dirty="0">
                <a:ea typeface="맑은 고딕"/>
              </a:rPr>
              <a:t>:</a:t>
            </a:r>
          </a:p>
          <a:p>
            <a:r>
              <a:rPr lang="ko-KR" altLang="en-US" err="1">
                <a:ea typeface="맑은 고딕"/>
              </a:rPr>
              <a:t>Propose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single-stage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training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algorithm</a:t>
            </a:r>
            <a:endParaRPr lang="ko-KR" altLang="en-US" dirty="0" err="1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 = </a:t>
            </a:r>
            <a:r>
              <a:rPr lang="ko-KR" altLang="en-US" dirty="0" err="1">
                <a:ea typeface="맑은 고딕"/>
              </a:rPr>
              <a:t>classify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object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proposals</a:t>
            </a:r>
            <a:r>
              <a:rPr lang="ko-KR" altLang="en-US" dirty="0">
                <a:ea typeface="맑은 고딕"/>
              </a:rPr>
              <a:t> + </a:t>
            </a:r>
            <a:r>
              <a:rPr lang="ko-KR" altLang="en-US" dirty="0" err="1">
                <a:ea typeface="맑은 고딕"/>
              </a:rPr>
              <a:t>refine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spacial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locations</a:t>
            </a:r>
            <a:r>
              <a:rPr lang="ko-KR" altLang="en-US" dirty="0">
                <a:ea typeface="맑은 고딕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DAEEFC-22E5-E5E1-C817-6F3C0044DC8E}"/>
              </a:ext>
            </a:extLst>
          </p:cNvPr>
          <p:cNvSpPr txBox="1"/>
          <p:nvPr/>
        </p:nvSpPr>
        <p:spPr>
          <a:xfrm>
            <a:off x="422399" y="4685665"/>
            <a:ext cx="11405344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ea typeface="맑은 고딕"/>
              </a:rPr>
              <a:t>Results</a:t>
            </a:r>
            <a:r>
              <a:rPr lang="ko-KR" altLang="en-US" dirty="0">
                <a:ea typeface="맑은 고딕"/>
              </a:rPr>
              <a:t>:</a:t>
            </a:r>
            <a:endParaRPr lang="ko-KR" altLang="en-US" dirty="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ko-KR" altLang="en-US" dirty="0" err="1">
                <a:solidFill>
                  <a:srgbClr val="000000"/>
                </a:solidFill>
                <a:ea typeface="+mn-lt"/>
                <a:cs typeface="+mn-lt"/>
              </a:rPr>
              <a:t>Training</a:t>
            </a:r>
            <a:r>
              <a:rPr lang="ko-KR" alt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ea typeface="+mn-lt"/>
                <a:cs typeface="+mn-lt"/>
              </a:rPr>
              <a:t>Speed</a:t>
            </a:r>
            <a:r>
              <a:rPr lang="ko-KR" altLang="en-US" dirty="0">
                <a:solidFill>
                  <a:srgbClr val="000000"/>
                </a:solidFill>
                <a:ea typeface="+mn-lt"/>
                <a:cs typeface="+mn-lt"/>
              </a:rPr>
              <a:t> : The </a:t>
            </a:r>
            <a:r>
              <a:rPr lang="ko-KR" altLang="en-US" dirty="0" err="1">
                <a:solidFill>
                  <a:srgbClr val="000000"/>
                </a:solidFill>
                <a:ea typeface="+mn-lt"/>
                <a:cs typeface="+mn-lt"/>
              </a:rPr>
              <a:t>proposed</a:t>
            </a:r>
            <a:r>
              <a:rPr lang="ko-KR" alt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ea typeface="+mn-lt"/>
                <a:cs typeface="+mn-lt"/>
              </a:rPr>
              <a:t>method</a:t>
            </a:r>
            <a:r>
              <a:rPr lang="ko-KR" alt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ea typeface="+mn-lt"/>
                <a:cs typeface="+mn-lt"/>
              </a:rPr>
              <a:t>is</a:t>
            </a:r>
            <a:r>
              <a:rPr lang="ko-KR" altLang="en-US" dirty="0">
                <a:solidFill>
                  <a:srgbClr val="000000"/>
                </a:solidFill>
                <a:ea typeface="+mn-lt"/>
                <a:cs typeface="+mn-lt"/>
              </a:rPr>
              <a:t> 9 </a:t>
            </a:r>
            <a:r>
              <a:rPr lang="ko-KR" altLang="en-US" dirty="0" err="1">
                <a:solidFill>
                  <a:srgbClr val="000000"/>
                </a:solidFill>
                <a:ea typeface="+mn-lt"/>
                <a:cs typeface="+mn-lt"/>
              </a:rPr>
              <a:t>times</a:t>
            </a:r>
            <a:r>
              <a:rPr lang="ko-KR" alt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ea typeface="+mn-lt"/>
                <a:cs typeface="+mn-lt"/>
              </a:rPr>
              <a:t>faster</a:t>
            </a:r>
            <a:r>
              <a:rPr lang="ko-KR" alt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ea typeface="+mn-lt"/>
                <a:cs typeface="+mn-lt"/>
              </a:rPr>
              <a:t>than</a:t>
            </a:r>
            <a:r>
              <a:rPr lang="ko-KR" altLang="en-US" dirty="0">
                <a:solidFill>
                  <a:srgbClr val="000000"/>
                </a:solidFill>
                <a:ea typeface="+mn-lt"/>
                <a:cs typeface="+mn-lt"/>
              </a:rPr>
              <a:t> R-CNN and 3 </a:t>
            </a:r>
            <a:r>
              <a:rPr lang="ko-KR" altLang="en-US" dirty="0" err="1">
                <a:solidFill>
                  <a:srgbClr val="000000"/>
                </a:solidFill>
                <a:ea typeface="+mn-lt"/>
                <a:cs typeface="+mn-lt"/>
              </a:rPr>
              <a:t>times</a:t>
            </a:r>
            <a:r>
              <a:rPr lang="ko-KR" alt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ea typeface="+mn-lt"/>
                <a:cs typeface="+mn-lt"/>
              </a:rPr>
              <a:t>faster</a:t>
            </a:r>
            <a:r>
              <a:rPr lang="ko-KR" alt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ea typeface="+mn-lt"/>
                <a:cs typeface="+mn-lt"/>
              </a:rPr>
              <a:t>than</a:t>
            </a:r>
            <a:r>
              <a:rPr lang="ko-KR" alt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ea typeface="+mn-lt"/>
                <a:cs typeface="+mn-lt"/>
              </a:rPr>
              <a:t>SPPnet</a:t>
            </a:r>
            <a:r>
              <a:rPr lang="ko-KR" alt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ea typeface="+mn-lt"/>
                <a:cs typeface="+mn-lt"/>
              </a:rPr>
              <a:t>on</a:t>
            </a:r>
            <a:r>
              <a:rPr lang="ko-KR" altLang="en-US" dirty="0">
                <a:solidFill>
                  <a:srgbClr val="000000"/>
                </a:solidFill>
                <a:ea typeface="+mn-lt"/>
                <a:cs typeface="+mn-lt"/>
              </a:rPr>
              <a:t> VGG16.</a:t>
            </a:r>
            <a:endParaRPr lang="ko-KR" altLang="en-US" dirty="0">
              <a:solidFill>
                <a:srgbClr val="000000"/>
              </a:solidFill>
              <a:ea typeface="맑은 고딕"/>
            </a:endParaRPr>
          </a:p>
          <a:p>
            <a:r>
              <a:rPr lang="ko-KR" dirty="0" err="1">
                <a:solidFill>
                  <a:srgbClr val="000000"/>
                </a:solidFill>
                <a:ea typeface="+mn-lt"/>
                <a:cs typeface="+mn-lt"/>
              </a:rPr>
              <a:t>Inference</a:t>
            </a:r>
            <a:r>
              <a:rPr lang="ko-KR" dirty="0">
                <a:solidFill>
                  <a:srgbClr val="000000"/>
                </a:solidFill>
                <a:ea typeface="+mn-lt"/>
                <a:cs typeface="+mn-lt"/>
              </a:rPr>
              <a:t> Time: The </a:t>
            </a:r>
            <a:r>
              <a:rPr lang="ko-KR" dirty="0" err="1">
                <a:solidFill>
                  <a:srgbClr val="000000"/>
                </a:solidFill>
                <a:ea typeface="+mn-lt"/>
                <a:cs typeface="+mn-lt"/>
              </a:rPr>
              <a:t>inference</a:t>
            </a:r>
            <a:r>
              <a:rPr lang="ko-KR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dirty="0" err="1">
                <a:solidFill>
                  <a:srgbClr val="000000"/>
                </a:solidFill>
                <a:ea typeface="+mn-lt"/>
                <a:cs typeface="+mn-lt"/>
              </a:rPr>
              <a:t>time</a:t>
            </a:r>
            <a:r>
              <a:rPr lang="ko-KR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dirty="0" err="1">
                <a:solidFill>
                  <a:srgbClr val="000000"/>
                </a:solidFill>
                <a:ea typeface="+mn-lt"/>
                <a:cs typeface="+mn-lt"/>
              </a:rPr>
              <a:t>is</a:t>
            </a:r>
            <a:r>
              <a:rPr lang="ko-KR" dirty="0">
                <a:solidFill>
                  <a:srgbClr val="000000"/>
                </a:solidFill>
                <a:ea typeface="+mn-lt"/>
                <a:cs typeface="+mn-lt"/>
              </a:rPr>
              <a:t> 0.3 </a:t>
            </a:r>
            <a:r>
              <a:rPr lang="ko-KR" dirty="0" err="1">
                <a:solidFill>
                  <a:srgbClr val="000000"/>
                </a:solidFill>
                <a:ea typeface="+mn-lt"/>
                <a:cs typeface="+mn-lt"/>
              </a:rPr>
              <a:t>seconds</a:t>
            </a:r>
            <a:r>
              <a:rPr lang="ko-KR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dirty="0" err="1">
                <a:solidFill>
                  <a:srgbClr val="000000"/>
                </a:solidFill>
                <a:ea typeface="+mn-lt"/>
                <a:cs typeface="+mn-lt"/>
              </a:rPr>
              <a:t>per</a:t>
            </a:r>
            <a:r>
              <a:rPr lang="ko-KR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dirty="0" err="1">
                <a:solidFill>
                  <a:srgbClr val="000000"/>
                </a:solidFill>
                <a:ea typeface="+mn-lt"/>
                <a:cs typeface="+mn-lt"/>
              </a:rPr>
              <a:t>image</a:t>
            </a:r>
            <a:r>
              <a:rPr lang="ko-KR" dirty="0">
                <a:solidFill>
                  <a:srgbClr val="000000"/>
                </a:solidFill>
                <a:ea typeface="+mn-lt"/>
                <a:cs typeface="+mn-lt"/>
              </a:rPr>
              <a:t>.</a:t>
            </a:r>
            <a:endParaRPr lang="ko-KR" dirty="0"/>
          </a:p>
          <a:p>
            <a:r>
              <a:rPr lang="ko-KR" dirty="0" err="1">
                <a:solidFill>
                  <a:srgbClr val="000000"/>
                </a:solidFill>
                <a:ea typeface="+mn-lt"/>
                <a:cs typeface="+mn-lt"/>
              </a:rPr>
              <a:t>mAP</a:t>
            </a:r>
            <a:r>
              <a:rPr lang="en-US" altLang="ko-KR" dirty="0">
                <a:solidFill>
                  <a:srgbClr val="000000"/>
                </a:solidFill>
                <a:ea typeface="+mn-lt"/>
                <a:cs typeface="+mn-lt"/>
              </a:rPr>
              <a:t>:</a:t>
            </a:r>
            <a:r>
              <a:rPr lang="ko-KR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ko-KR" dirty="0" err="1">
                <a:solidFill>
                  <a:srgbClr val="000000"/>
                </a:solidFill>
                <a:ea typeface="+mn-lt"/>
                <a:cs typeface="+mn-lt"/>
              </a:rPr>
              <a:t>Achieved</a:t>
            </a:r>
            <a:r>
              <a:rPr lang="ko-KR" dirty="0">
                <a:solidFill>
                  <a:srgbClr val="000000"/>
                </a:solidFill>
                <a:ea typeface="+mn-lt"/>
                <a:cs typeface="+mn-lt"/>
              </a:rPr>
              <a:t> 66% </a:t>
            </a:r>
            <a:r>
              <a:rPr lang="ko-KR" dirty="0" err="1">
                <a:solidFill>
                  <a:srgbClr val="000000"/>
                </a:solidFill>
                <a:ea typeface="+mn-lt"/>
                <a:cs typeface="+mn-lt"/>
              </a:rPr>
              <a:t>on</a:t>
            </a:r>
            <a:r>
              <a:rPr lang="ko-KR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dirty="0" err="1">
                <a:solidFill>
                  <a:srgbClr val="000000"/>
                </a:solidFill>
                <a:ea typeface="+mn-lt"/>
                <a:cs typeface="+mn-lt"/>
              </a:rPr>
              <a:t>Pascal</a:t>
            </a:r>
            <a:r>
              <a:rPr lang="ko-KR" dirty="0">
                <a:solidFill>
                  <a:srgbClr val="000000"/>
                </a:solidFill>
                <a:ea typeface="+mn-lt"/>
                <a:cs typeface="+mn-lt"/>
              </a:rPr>
              <a:t> VOC 2012, </a:t>
            </a:r>
            <a:r>
              <a:rPr lang="ko-KR" dirty="0" err="1">
                <a:solidFill>
                  <a:srgbClr val="000000"/>
                </a:solidFill>
                <a:ea typeface="+mn-lt"/>
                <a:cs typeface="+mn-lt"/>
              </a:rPr>
              <a:t>compared</a:t>
            </a:r>
            <a:r>
              <a:rPr lang="ko-KR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dirty="0" err="1">
                <a:solidFill>
                  <a:srgbClr val="000000"/>
                </a:solidFill>
                <a:ea typeface="+mn-lt"/>
                <a:cs typeface="+mn-lt"/>
              </a:rPr>
              <a:t>to</a:t>
            </a:r>
            <a:r>
              <a:rPr lang="ko-KR" dirty="0">
                <a:solidFill>
                  <a:srgbClr val="000000"/>
                </a:solidFill>
                <a:ea typeface="+mn-lt"/>
                <a:cs typeface="+mn-lt"/>
              </a:rPr>
              <a:t> 62% </a:t>
            </a:r>
            <a:r>
              <a:rPr lang="ko-KR" dirty="0" err="1">
                <a:solidFill>
                  <a:srgbClr val="000000"/>
                </a:solidFill>
                <a:ea typeface="+mn-lt"/>
                <a:cs typeface="+mn-lt"/>
              </a:rPr>
              <a:t>for</a:t>
            </a:r>
            <a:r>
              <a:rPr lang="ko-KR" dirty="0">
                <a:solidFill>
                  <a:srgbClr val="000000"/>
                </a:solidFill>
                <a:ea typeface="+mn-lt"/>
                <a:cs typeface="+mn-lt"/>
              </a:rPr>
              <a:t> R-CNN.</a:t>
            </a:r>
            <a:endParaRPr lang="ko-KR" dirty="0"/>
          </a:p>
          <a:p>
            <a:endParaRPr lang="ko-KR" altLang="en-US" dirty="0">
              <a:ea typeface="맑은 고딕"/>
            </a:endParaRPr>
          </a:p>
          <a:p>
            <a:endParaRPr lang="ko-KR" altLang="en-US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152299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AEAC61D-850A-F403-3FDF-F417323994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R-CNN and </a:t>
            </a:r>
            <a:r>
              <a:rPr lang="en-US" altLang="ko-KR" dirty="0" err="1">
                <a:ea typeface="맑은 고딕"/>
              </a:rPr>
              <a:t>SPPnet</a:t>
            </a:r>
            <a:endParaRPr lang="ko-KR" dirty="0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BD2FA8-3BC9-61F9-532E-56FB9CCE430E}"/>
              </a:ext>
            </a:extLst>
          </p:cNvPr>
          <p:cNvSpPr txBox="1"/>
          <p:nvPr/>
        </p:nvSpPr>
        <p:spPr>
          <a:xfrm>
            <a:off x="380957" y="5150391"/>
            <a:ext cx="5063452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dirty="0">
                <a:solidFill>
                  <a:srgbClr val="000000"/>
                </a:solidFill>
                <a:ea typeface="+mn-lt"/>
                <a:cs typeface="+mn-lt"/>
              </a:rPr>
              <a:t>Disadvantages of R-CNN</a:t>
            </a:r>
            <a:endParaRPr lang="en-US" altLang="ko-KR" sz="1400" b="1" dirty="0">
              <a:solidFill>
                <a:srgbClr val="000000"/>
              </a:solidFill>
              <a:ea typeface="맑은 고딕" panose="020B0503020000020004" pitchFamily="34" charset="-127"/>
              <a:cs typeface="+mn-lt"/>
            </a:endParaRPr>
          </a:p>
          <a:p>
            <a:pPr marL="342900" indent="-342900">
              <a:buAutoNum type="arabicPeriod"/>
            </a:pPr>
            <a:r>
              <a:rPr lang="en-US" altLang="ko-KR" sz="1400" dirty="0">
                <a:ea typeface="맑은 고딕"/>
              </a:rPr>
              <a:t>Training is a multi-stage pipeline</a:t>
            </a:r>
          </a:p>
          <a:p>
            <a:pPr marL="342900" indent="-342900">
              <a:buAutoNum type="arabicPeriod"/>
            </a:pPr>
            <a:r>
              <a:rPr lang="en-US" altLang="ko-KR" sz="1400" dirty="0">
                <a:ea typeface="맑은 고딕"/>
              </a:rPr>
              <a:t>Training is expensive in space and time</a:t>
            </a:r>
          </a:p>
          <a:p>
            <a:pPr marL="342900" indent="-342900">
              <a:buAutoNum type="arabicPeriod"/>
            </a:pPr>
            <a:r>
              <a:rPr lang="en-US" altLang="ko-KR" sz="1400" dirty="0">
                <a:ea typeface="맑은 고딕"/>
              </a:rPr>
              <a:t>Object detection is slow </a:t>
            </a:r>
          </a:p>
        </p:txBody>
      </p:sp>
      <p:pic>
        <p:nvPicPr>
          <p:cNvPr id="7" name="그림 6" descr="RCNN과 SPPNet 차이">
            <a:extLst>
              <a:ext uri="{FF2B5EF4-FFF2-40B4-BE49-F238E27FC236}">
                <a16:creationId xmlns:a16="http://schemas.microsoft.com/office/drawing/2014/main" id="{0D5375A3-84D4-8A5C-587E-BE4833431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2" y="974897"/>
            <a:ext cx="6840745" cy="2003979"/>
          </a:xfrm>
          <a:prstGeom prst="rect">
            <a:avLst/>
          </a:prstGeom>
        </p:spPr>
      </p:pic>
      <p:pic>
        <p:nvPicPr>
          <p:cNvPr id="8" name="그림 7" descr="CNN과 SPPNet의 차이">
            <a:extLst>
              <a:ext uri="{FF2B5EF4-FFF2-40B4-BE49-F238E27FC236}">
                <a16:creationId xmlns:a16="http://schemas.microsoft.com/office/drawing/2014/main" id="{D8A4D128-F4BB-46E7-CEFB-D95616900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9" y="2972081"/>
            <a:ext cx="6049991" cy="10863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1D12EF-2806-D9C2-BF90-A83ADBE98CA3}"/>
              </a:ext>
            </a:extLst>
          </p:cNvPr>
          <p:cNvSpPr txBox="1"/>
          <p:nvPr/>
        </p:nvSpPr>
        <p:spPr>
          <a:xfrm>
            <a:off x="179673" y="592768"/>
            <a:ext cx="84133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ea typeface="+mn-lt"/>
                <a:cs typeface="+mn-lt"/>
              </a:rPr>
              <a:t>Difference</a:t>
            </a:r>
            <a:r>
              <a:rPr lang="ko-KR" dirty="0">
                <a:solidFill>
                  <a:srgbClr val="000000"/>
                </a:solidFill>
                <a:ea typeface="+mn-lt"/>
                <a:cs typeface="+mn-lt"/>
              </a:rPr>
              <a:t> of</a:t>
            </a:r>
            <a:r>
              <a:rPr lang="ko-KR" altLang="en-US" dirty="0">
                <a:solidFill>
                  <a:srgbClr val="000000"/>
                </a:solidFill>
                <a:ea typeface="+mn-lt"/>
                <a:cs typeface="+mn-lt"/>
              </a:rPr>
              <a:t> R-CNN and </a:t>
            </a:r>
            <a:r>
              <a:rPr lang="ko-KR" altLang="en-US" dirty="0" err="1">
                <a:solidFill>
                  <a:srgbClr val="000000"/>
                </a:solidFill>
                <a:ea typeface="+mn-lt"/>
                <a:cs typeface="+mn-lt"/>
              </a:rPr>
              <a:t>SPPnet</a:t>
            </a:r>
            <a:r>
              <a:rPr lang="ko-KR" alt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C26269-1DCA-C9A3-E8D1-0E6EE0513C0A}"/>
              </a:ext>
            </a:extLst>
          </p:cNvPr>
          <p:cNvSpPr txBox="1"/>
          <p:nvPr/>
        </p:nvSpPr>
        <p:spPr>
          <a:xfrm>
            <a:off x="5170099" y="5155721"/>
            <a:ext cx="6826368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dirty="0">
                <a:ea typeface="맑은 고딕"/>
              </a:rPr>
              <a:t>Disadvantages of </a:t>
            </a:r>
            <a:r>
              <a:rPr lang="en-US" altLang="ko-KR" sz="1400" b="1" dirty="0" err="1">
                <a:ea typeface="맑은 고딕"/>
              </a:rPr>
              <a:t>SPPnet</a:t>
            </a:r>
            <a:endParaRPr lang="en-US" altLang="ko-KR" sz="1400" b="1">
              <a:ea typeface="맑은 고딕"/>
            </a:endParaRPr>
          </a:p>
          <a:p>
            <a:pPr>
              <a:buFont typeface=""/>
              <a:buChar char="•"/>
            </a:pPr>
            <a:r>
              <a:rPr lang="en-US" altLang="ko-KR" sz="1400" dirty="0">
                <a:ea typeface="맑은 고딕"/>
              </a:rPr>
              <a:t>Complex multi-stage training process.</a:t>
            </a:r>
          </a:p>
          <a:p>
            <a:pPr>
              <a:buFont typeface=""/>
              <a:buChar char="•"/>
            </a:pPr>
            <a:r>
              <a:rPr lang="en-US" altLang="ko-KR" sz="1400" dirty="0">
                <a:ea typeface="맑은 고딕"/>
              </a:rPr>
              <a:t>Need to store features on disk every time.</a:t>
            </a:r>
          </a:p>
          <a:p>
            <a:pPr>
              <a:buFont typeface=""/>
              <a:buChar char="•"/>
            </a:pPr>
            <a:r>
              <a:rPr lang="en-US" altLang="ko-KR" sz="1400" dirty="0">
                <a:ea typeface="맑은 고딕"/>
              </a:rPr>
              <a:t>Need to train SVM and bounding box regressor separately.</a:t>
            </a:r>
          </a:p>
          <a:p>
            <a:pPr>
              <a:buFont typeface=""/>
              <a:buChar char="•"/>
            </a:pPr>
            <a:r>
              <a:rPr lang="en-US" altLang="ko-KR" sz="1400" b="1" dirty="0">
                <a:ea typeface="맑은 고딕"/>
              </a:rPr>
              <a:t>Major disadvantage</a:t>
            </a:r>
            <a:r>
              <a:rPr lang="en-US" altLang="ko-KR" sz="1400" dirty="0">
                <a:ea typeface="맑은 고딕"/>
              </a:rPr>
              <a:t>: Cannot update/train layers preceding spatial pyramid pooling.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B3C0EC-EA85-BC36-077D-AA5013F560CC}"/>
              </a:ext>
            </a:extLst>
          </p:cNvPr>
          <p:cNvSpPr txBox="1"/>
          <p:nvPr/>
        </p:nvSpPr>
        <p:spPr>
          <a:xfrm>
            <a:off x="5170099" y="4221193"/>
            <a:ext cx="452599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dirty="0">
                <a:solidFill>
                  <a:srgbClr val="262626"/>
                </a:solidFill>
                <a:latin typeface="-apple-system"/>
                <a:ea typeface="맑은 고딕"/>
              </a:rPr>
              <a:t>Advantages of </a:t>
            </a:r>
            <a:r>
              <a:rPr lang="en-US" altLang="ko-KR" sz="1400" b="1" dirty="0" err="1">
                <a:solidFill>
                  <a:srgbClr val="262626"/>
                </a:solidFill>
                <a:latin typeface="-apple-system"/>
                <a:ea typeface="맑은 고딕"/>
              </a:rPr>
              <a:t>SPPnet</a:t>
            </a:r>
          </a:p>
          <a:p>
            <a:pPr>
              <a:buFont typeface=""/>
              <a:buChar char="•"/>
            </a:pPr>
            <a:r>
              <a:rPr lang="en-US" altLang="ko-KR" sz="1400" dirty="0">
                <a:solidFill>
                  <a:srgbClr val="262626"/>
                </a:solidFill>
                <a:latin typeface="-apple-system"/>
                <a:ea typeface="맑은 고딕"/>
              </a:rPr>
              <a:t>Test time acceleration: 10-100 times faster.</a:t>
            </a:r>
          </a:p>
          <a:p>
            <a:pPr>
              <a:buFont typeface=""/>
              <a:buChar char="•"/>
            </a:pPr>
            <a:r>
              <a:rPr lang="en-US" altLang="ko-KR" sz="1400" dirty="0">
                <a:solidFill>
                  <a:srgbClr val="262626"/>
                </a:solidFill>
                <a:latin typeface="-apple-system"/>
                <a:ea typeface="맑은 고딕"/>
              </a:rPr>
              <a:t>Training time reduction: 3 times shorter.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F2D5E2-95DF-E555-7BC6-49F2FFCC50A2}"/>
              </a:ext>
            </a:extLst>
          </p:cNvPr>
          <p:cNvSpPr txBox="1"/>
          <p:nvPr/>
        </p:nvSpPr>
        <p:spPr>
          <a:xfrm>
            <a:off x="6996024" y="986288"/>
            <a:ext cx="5172972" cy="22611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dirty="0">
                <a:ea typeface="맑은 고딕"/>
              </a:rPr>
              <a:t>What is </a:t>
            </a:r>
            <a:r>
              <a:rPr lang="en-US" altLang="ko-KR" sz="1400" b="1" err="1">
                <a:ea typeface="맑은 고딕"/>
              </a:rPr>
              <a:t>SPPnet</a:t>
            </a:r>
            <a:r>
              <a:rPr lang="en-US" altLang="ko-KR" sz="1400" b="1" dirty="0">
                <a:ea typeface="맑은 고딕"/>
              </a:rPr>
              <a:t>?</a:t>
            </a:r>
          </a:p>
          <a:p>
            <a:pPr>
              <a:buFont typeface=""/>
              <a:buChar char="•"/>
            </a:pPr>
            <a:r>
              <a:rPr lang="en-US" altLang="ko-KR" sz="1400" b="1" dirty="0">
                <a:ea typeface="맑은 고딕"/>
              </a:rPr>
              <a:t>Reason for R-CNN's slowness</a:t>
            </a:r>
            <a:r>
              <a:rPr lang="en-US" altLang="ko-KR" sz="1400" dirty="0">
                <a:ea typeface="맑은 고딕"/>
              </a:rPr>
              <a:t>:  without sharing computation.</a:t>
            </a:r>
          </a:p>
          <a:p>
            <a:pPr marL="228600" indent="-228600">
              <a:buFont typeface=""/>
              <a:buChar char="•"/>
            </a:pPr>
            <a:r>
              <a:rPr lang="en-US" altLang="ko-KR" sz="1400" b="1" dirty="0" err="1">
                <a:ea typeface="맑은 고딕"/>
              </a:rPr>
              <a:t>SPPnet's</a:t>
            </a:r>
            <a:r>
              <a:rPr lang="en-US" altLang="ko-KR" sz="1400" b="1" dirty="0">
                <a:ea typeface="맑은 고딕"/>
              </a:rPr>
              <a:t> proposal</a:t>
            </a:r>
            <a:r>
              <a:rPr lang="en-US" altLang="ko-KR" sz="1400" dirty="0">
                <a:ea typeface="맑은 고딕"/>
              </a:rPr>
              <a:t>: apply computation sharing to speed up R-CNN.</a:t>
            </a:r>
          </a:p>
          <a:p>
            <a:pPr marL="228600" lvl="1" indent="-228600">
              <a:buFont typeface=""/>
              <a:buChar char="•"/>
            </a:pPr>
            <a:r>
              <a:rPr lang="en-US" altLang="ko-KR" sz="1400" dirty="0">
                <a:ea typeface="맑은 고딕"/>
              </a:rPr>
              <a:t>Compute Conv feature map for the entire input image.</a:t>
            </a:r>
          </a:p>
          <a:p>
            <a:pPr marL="228600" lvl="1" indent="-228600">
              <a:buFont typeface=""/>
              <a:buChar char="•"/>
            </a:pPr>
            <a:r>
              <a:rPr lang="en-US" altLang="ko-KR" sz="1400" dirty="0">
                <a:ea typeface="맑은 고딕"/>
              </a:rPr>
              <a:t>Use feature vectors extracted from the shared feature map to classify each region proposal.</a:t>
            </a:r>
          </a:p>
          <a:p>
            <a:pPr marL="228600" lvl="1" indent="-228600">
              <a:buFont typeface=""/>
              <a:buChar char="•"/>
            </a:pPr>
            <a:r>
              <a:rPr lang="en-US" altLang="ko-KR" sz="1400" dirty="0">
                <a:ea typeface="맑은 고딕"/>
              </a:rPr>
              <a:t>Connect after pooling with multiple output sizes, similar to </a:t>
            </a:r>
            <a:r>
              <a:rPr lang="en-US" altLang="ko-KR" sz="1400" b="1" dirty="0">
                <a:ea typeface="맑은 고딕"/>
              </a:rPr>
              <a:t>spatial pyramid pooling (citing SPM paper)</a:t>
            </a:r>
            <a:r>
              <a:rPr lang="en-US" altLang="ko-KR" sz="1400" dirty="0">
                <a:ea typeface="맑은 고딕"/>
              </a:rPr>
              <a:t>.</a:t>
            </a:r>
          </a:p>
        </p:txBody>
      </p:sp>
      <p:pic>
        <p:nvPicPr>
          <p:cNvPr id="15" name="그림 14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D4E5B51B-CE69-D7E1-9C5E-EA021E944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6055" y="3204712"/>
            <a:ext cx="2995703" cy="16994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F1C651C-FDE1-89A5-8BF8-44FBCD57B2ED}"/>
              </a:ext>
            </a:extLst>
          </p:cNvPr>
          <p:cNvSpPr txBox="1"/>
          <p:nvPr/>
        </p:nvSpPr>
        <p:spPr>
          <a:xfrm>
            <a:off x="9939848" y="4972629"/>
            <a:ext cx="1506748" cy="6607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 err="1">
                <a:ea typeface="맑은 고딕"/>
              </a:rPr>
              <a:t>Vectors</a:t>
            </a:r>
            <a:r>
              <a:rPr lang="ko-KR" altLang="en-US" sz="1200" dirty="0">
                <a:ea typeface="맑은 고딕"/>
              </a:rPr>
              <a:t>: SPP, SPM</a:t>
            </a:r>
          </a:p>
          <a:p>
            <a:r>
              <a:rPr lang="ko-KR" altLang="en-US" sz="1200" dirty="0">
                <a:ea typeface="맑은 고딕"/>
              </a:rPr>
              <a:t>SPP : 3 (</a:t>
            </a:r>
            <a:r>
              <a:rPr lang="ko-KR" altLang="en-US" sz="1200" dirty="0" err="1">
                <a:ea typeface="맑은 고딕"/>
              </a:rPr>
              <a:t>w.pooling</a:t>
            </a:r>
            <a:r>
              <a:rPr lang="ko-KR" altLang="en-US" sz="1200" dirty="0">
                <a:ea typeface="맑은 고딕"/>
              </a:rPr>
              <a:t>)</a:t>
            </a:r>
          </a:p>
          <a:p>
            <a:r>
              <a:rPr lang="ko-KR" altLang="en-US" sz="1200" dirty="0">
                <a:ea typeface="맑은 고딕"/>
              </a:rPr>
              <a:t>SPM : 16</a:t>
            </a:r>
          </a:p>
        </p:txBody>
      </p:sp>
    </p:spTree>
    <p:extLst>
      <p:ext uri="{BB962C8B-B14F-4D97-AF65-F5344CB8AC3E}">
        <p14:creationId xmlns:p14="http://schemas.microsoft.com/office/powerpoint/2010/main" val="2668230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022849" y="2636912"/>
            <a:ext cx="8208912" cy="1090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3AC4D2"/>
                </a:solidFill>
              </a:rPr>
              <a:t>Thank you for your attention.!!!</a:t>
            </a:r>
          </a:p>
          <a:p>
            <a:pPr algn="ctr"/>
            <a:r>
              <a:rPr lang="en-US" altLang="ko-KR" sz="3200" b="1" dirty="0" err="1">
                <a:solidFill>
                  <a:srgbClr val="3AC4D2"/>
                </a:solidFill>
              </a:rPr>
              <a:t>QnA</a:t>
            </a:r>
            <a:endParaRPr lang="en-US" altLang="ko-KR" sz="3200" b="1" dirty="0">
              <a:solidFill>
                <a:srgbClr val="3AC4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51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EC61723-AB54-A1CA-692B-3BBA8A5D4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53" y="3949235"/>
            <a:ext cx="11180838" cy="290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C99EB9-B054-C94D-2D5C-3E6F678951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목적 데이터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66009F-1029-438B-E484-FF080FF9E8B3}"/>
              </a:ext>
            </a:extLst>
          </p:cNvPr>
          <p:cNvSpPr txBox="1"/>
          <p:nvPr/>
        </p:nvSpPr>
        <p:spPr>
          <a:xfrm>
            <a:off x="428452" y="692696"/>
            <a:ext cx="10924131" cy="2601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/>
              <a:t>목표</a:t>
            </a:r>
            <a:r>
              <a:rPr lang="en-US" altLang="ko-KR"/>
              <a:t>: annotation </a:t>
            </a:r>
            <a:r>
              <a:rPr lang="ko-KR" altLang="en-US"/>
              <a:t>되지 않은 </a:t>
            </a:r>
            <a:r>
              <a:rPr lang="en-US" altLang="ko-KR"/>
              <a:t>raw </a:t>
            </a:r>
            <a:r>
              <a:rPr lang="ko-KR" altLang="en-US"/>
              <a:t>두부 이미지 데이터를 </a:t>
            </a:r>
            <a:r>
              <a:rPr lang="en-US" altLang="ko-KR"/>
              <a:t> </a:t>
            </a:r>
            <a:r>
              <a:rPr lang="ko-KR" altLang="en-US"/>
              <a:t>데이터 전처리로 비지도 학습</a:t>
            </a:r>
            <a:r>
              <a:rPr lang="en-US" altLang="ko-KR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/>
              <a:t>학습 결과로 </a:t>
            </a:r>
            <a:r>
              <a:rPr lang="en-US" altLang="ko-KR"/>
              <a:t>labeling </a:t>
            </a:r>
            <a:r>
              <a:rPr lang="ko-KR" altLang="en-US"/>
              <a:t>진행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OK </a:t>
            </a:r>
            <a:r>
              <a:rPr lang="ko-KR" altLang="en-US"/>
              <a:t>데이터와 합쳐서 </a:t>
            </a:r>
            <a:r>
              <a:rPr lang="en-US" altLang="ko-KR"/>
              <a:t>multilabeling classification  </a:t>
            </a:r>
            <a:r>
              <a:rPr lang="ko-KR" altLang="en-US"/>
              <a:t>지도학습 예정</a:t>
            </a:r>
            <a:endParaRPr lang="en-US" altLang="ko-KR"/>
          </a:p>
          <a:p>
            <a:pPr>
              <a:lnSpc>
                <a:spcPct val="150000"/>
              </a:lnSpc>
            </a:pPr>
            <a:endParaRPr lang="en-US" altLang="ko-KR" sz="1050"/>
          </a:p>
          <a:p>
            <a:pPr>
              <a:lnSpc>
                <a:spcPct val="150000"/>
              </a:lnSpc>
            </a:pPr>
            <a:r>
              <a:rPr lang="ko-KR" altLang="en-US" b="1"/>
              <a:t>목적</a:t>
            </a:r>
            <a:r>
              <a:rPr lang="en-US" altLang="ko-KR"/>
              <a:t>: </a:t>
            </a:r>
            <a:r>
              <a:rPr lang="ko-KR" altLang="en-US"/>
              <a:t>이미지 데이터의 충분한 이해</a:t>
            </a:r>
            <a:r>
              <a:rPr lang="en-US" altLang="ko-KR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/>
              <a:t>사람이 검수를 최소화</a:t>
            </a:r>
            <a:r>
              <a:rPr lang="en-US" altLang="ko-KR"/>
              <a:t>,</a:t>
            </a:r>
            <a:r>
              <a:rPr lang="ko-KR" altLang="en-US"/>
              <a:t> 자동화된 라벨링 알고리즘 구축 시도</a:t>
            </a:r>
            <a:endParaRPr lang="en-US" altLang="ko-KR"/>
          </a:p>
          <a:p>
            <a:pPr>
              <a:lnSpc>
                <a:spcPct val="150000"/>
              </a:lnSpc>
            </a:pPr>
            <a:endParaRPr lang="en-US" altLang="ko-KR" sz="1050"/>
          </a:p>
          <a:p>
            <a:pPr>
              <a:lnSpc>
                <a:spcPct val="150000"/>
              </a:lnSpc>
            </a:pPr>
            <a:r>
              <a:rPr lang="en-US" altLang="ko-KR" b="1"/>
              <a:t>Class</a:t>
            </a:r>
            <a:r>
              <a:rPr lang="en-US" altLang="ko-KR"/>
              <a:t>: 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AA2866-511E-FC3B-D457-805A31EB04A1}"/>
              </a:ext>
            </a:extLst>
          </p:cNvPr>
          <p:cNvSpPr txBox="1"/>
          <p:nvPr/>
        </p:nvSpPr>
        <p:spPr>
          <a:xfrm>
            <a:off x="1775520" y="2682022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/>
              <a:t>defect_images = [</a:t>
            </a:r>
          </a:p>
          <a:p>
            <a:r>
              <a:rPr lang="ko-KR" altLang="en-US" sz="1400"/>
              <a:t>   {'file': '971.bmp', 'category': 'dent'},     #패임</a:t>
            </a:r>
          </a:p>
          <a:p>
            <a:r>
              <a:rPr lang="ko-KR" altLang="en-US" sz="1400"/>
              <a:t>   {'file': '883.bmp', 'category': 'torn'},     #찢김</a:t>
            </a:r>
          </a:p>
          <a:p>
            <a:r>
              <a:rPr lang="ko-KR" altLang="en-US" sz="1400"/>
              <a:t>   {'file': '4748.bmp', 'category': 'bubble'},  #기포</a:t>
            </a:r>
          </a:p>
          <a:p>
            <a:r>
              <a:rPr lang="ko-KR" altLang="en-US" sz="1400"/>
              <a:t>   {'file': '3940.bmp', 'category': 'foreignsub'} #이물질</a:t>
            </a:r>
          </a:p>
          <a:p>
            <a:r>
              <a:rPr lang="ko-KR" altLang="en-US" sz="140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422582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59765-809E-B894-0AC6-7F7E4A247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83DA96-026B-46F5-9153-7B7DC2131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목적 데이터 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1371998-913F-455E-D196-7CF6508C7622}"/>
              </a:ext>
            </a:extLst>
          </p:cNvPr>
          <p:cNvGraphicFramePr>
            <a:graphicFrameLocks noGrp="1"/>
          </p:cNvGraphicFramePr>
          <p:nvPr/>
        </p:nvGraphicFramePr>
        <p:xfrm>
          <a:off x="2958230" y="2277568"/>
          <a:ext cx="255183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5916">
                  <a:extLst>
                    <a:ext uri="{9D8B030D-6E8A-4147-A177-3AD203B41FA5}">
                      <a16:colId xmlns:a16="http://schemas.microsoft.com/office/drawing/2014/main" val="642287344"/>
                    </a:ext>
                  </a:extLst>
                </a:gridCol>
                <a:gridCol w="1275916">
                  <a:extLst>
                    <a:ext uri="{9D8B030D-6E8A-4147-A177-3AD203B41FA5}">
                      <a16:colId xmlns:a16="http://schemas.microsoft.com/office/drawing/2014/main" val="1812611145"/>
                    </a:ext>
                  </a:extLst>
                </a:gridCol>
              </a:tblGrid>
              <a:tr h="3638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OK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NG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481140"/>
                  </a:ext>
                </a:extLst>
              </a:tr>
              <a:tr h="3638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3549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156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5549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B6C47DB-D18D-CC87-B485-F919F9F62D9D}"/>
              </a:ext>
            </a:extLst>
          </p:cNvPr>
          <p:cNvSpPr txBox="1"/>
          <p:nvPr/>
        </p:nvSpPr>
        <p:spPr>
          <a:xfrm>
            <a:off x="220773" y="1678526"/>
            <a:ext cx="2551832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/>
              <a:t>데이터 개수</a:t>
            </a:r>
            <a:endParaRPr lang="en-US" altLang="ko-KR" b="1"/>
          </a:p>
          <a:p>
            <a:pPr>
              <a:lnSpc>
                <a:spcPct val="150000"/>
              </a:lnSpc>
            </a:pPr>
            <a:r>
              <a:rPr lang="en-US" altLang="ko-KR" b="1"/>
              <a:t>(NG</a:t>
            </a:r>
            <a:r>
              <a:rPr lang="ko-KR" altLang="en-US" b="1"/>
              <a:t>는</a:t>
            </a:r>
            <a:r>
              <a:rPr lang="en-US" altLang="ko-KR" b="1"/>
              <a:t> </a:t>
            </a:r>
            <a:r>
              <a:rPr lang="ko-KR" altLang="en-US" b="1"/>
              <a:t>눈으로 보고</a:t>
            </a:r>
            <a:endParaRPr lang="en-US" altLang="ko-KR" b="1"/>
          </a:p>
          <a:p>
            <a:pPr>
              <a:lnSpc>
                <a:spcPct val="150000"/>
              </a:lnSpc>
            </a:pPr>
            <a:r>
              <a:rPr lang="ko-KR" altLang="en-US" b="1"/>
              <a:t>직접 분류한 결과</a:t>
            </a:r>
            <a:r>
              <a:rPr lang="en-US" altLang="ko-KR" b="1"/>
              <a:t>)</a:t>
            </a:r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F20D3A1-5637-FE6F-C871-BD4E48E3B406}"/>
              </a:ext>
            </a:extLst>
          </p:cNvPr>
          <p:cNvGraphicFramePr>
            <a:graphicFrameLocks noGrp="1"/>
          </p:cNvGraphicFramePr>
          <p:nvPr/>
        </p:nvGraphicFramePr>
        <p:xfrm>
          <a:off x="2788504" y="3280424"/>
          <a:ext cx="7056785" cy="894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357">
                  <a:extLst>
                    <a:ext uri="{9D8B030D-6E8A-4147-A177-3AD203B41FA5}">
                      <a16:colId xmlns:a16="http://schemas.microsoft.com/office/drawing/2014/main" val="642287344"/>
                    </a:ext>
                  </a:extLst>
                </a:gridCol>
                <a:gridCol w="1411357">
                  <a:extLst>
                    <a:ext uri="{9D8B030D-6E8A-4147-A177-3AD203B41FA5}">
                      <a16:colId xmlns:a16="http://schemas.microsoft.com/office/drawing/2014/main" val="2029853343"/>
                    </a:ext>
                  </a:extLst>
                </a:gridCol>
                <a:gridCol w="1411357">
                  <a:extLst>
                    <a:ext uri="{9D8B030D-6E8A-4147-A177-3AD203B41FA5}">
                      <a16:colId xmlns:a16="http://schemas.microsoft.com/office/drawing/2014/main" val="1817070674"/>
                    </a:ext>
                  </a:extLst>
                </a:gridCol>
                <a:gridCol w="1411357">
                  <a:extLst>
                    <a:ext uri="{9D8B030D-6E8A-4147-A177-3AD203B41FA5}">
                      <a16:colId xmlns:a16="http://schemas.microsoft.com/office/drawing/2014/main" val="1814329093"/>
                    </a:ext>
                  </a:extLst>
                </a:gridCol>
                <a:gridCol w="1411357">
                  <a:extLst>
                    <a:ext uri="{9D8B030D-6E8A-4147-A177-3AD203B41FA5}">
                      <a16:colId xmlns:a16="http://schemas.microsoft.com/office/drawing/2014/main" val="1812611145"/>
                    </a:ext>
                  </a:extLst>
                </a:gridCol>
              </a:tblGrid>
              <a:tr h="3767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NG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dent</a:t>
                      </a:r>
                    </a:p>
                    <a:p>
                      <a:pPr algn="ctr" latinLnBrk="1"/>
                      <a:r>
                        <a:rPr lang="ko-KR" altLang="en-US" sz="1400"/>
                        <a:t>패임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torn</a:t>
                      </a:r>
                    </a:p>
                    <a:p>
                      <a:pPr algn="ctr" latinLnBrk="1"/>
                      <a:r>
                        <a:rPr lang="ko-KR" altLang="en-US" sz="1400"/>
                        <a:t>찢김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bubble</a:t>
                      </a:r>
                    </a:p>
                    <a:p>
                      <a:pPr algn="ctr" latinLnBrk="1"/>
                      <a:r>
                        <a:rPr lang="ko-KR" altLang="en-US" sz="1400"/>
                        <a:t>기포</a:t>
                      </a:r>
                      <a:r>
                        <a:rPr lang="en-US" altLang="ko-KR" sz="1400"/>
                        <a:t>(</a:t>
                      </a:r>
                      <a:r>
                        <a:rPr lang="ko-KR" altLang="en-US" sz="1400"/>
                        <a:t>표면</a:t>
                      </a:r>
                      <a:r>
                        <a:rPr lang="en-US" altLang="ko-KR" sz="1400"/>
                        <a:t>)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foreignsub</a:t>
                      </a:r>
                    </a:p>
                    <a:p>
                      <a:pPr algn="ctr" latinLnBrk="1"/>
                      <a:r>
                        <a:rPr lang="ko-KR" altLang="en-US" sz="1400"/>
                        <a:t>이물질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481140"/>
                  </a:ext>
                </a:extLst>
              </a:tr>
              <a:tr h="3767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156</a:t>
                      </a:r>
                      <a:endParaRPr lang="ko-KR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15</a:t>
                      </a:r>
                      <a:endParaRPr lang="ko-KR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64</a:t>
                      </a:r>
                      <a:endParaRPr lang="ko-KR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70</a:t>
                      </a:r>
                      <a:endParaRPr lang="ko-KR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7</a:t>
                      </a:r>
                      <a:endParaRPr lang="ko-KR" alt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554906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4FE4494A-8E30-3610-069A-71B84E5DC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57" y="4681627"/>
            <a:ext cx="4421462" cy="10966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D1E3C7-D8F7-DE96-159A-1DA31217B4AB}"/>
              </a:ext>
            </a:extLst>
          </p:cNvPr>
          <p:cNvSpPr txBox="1"/>
          <p:nvPr/>
        </p:nvSpPr>
        <p:spPr>
          <a:xfrm>
            <a:off x="220773" y="4136502"/>
            <a:ext cx="1520183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/>
              <a:t>해상도</a:t>
            </a:r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C11D70-7D85-011C-A6A8-69662B65F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276" y="1038886"/>
            <a:ext cx="4237013" cy="197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740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9F712FE-8C0B-C514-1354-565990C868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전처리 방법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036022-A76C-ED23-59C0-95430087EA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074"/>
          <a:stretch/>
        </p:blipFill>
        <p:spPr>
          <a:xfrm>
            <a:off x="419366" y="784837"/>
            <a:ext cx="5688632" cy="36753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9F9ACCF-82E3-FD7C-A1E0-91AC5E6BEA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2926"/>
          <a:stretch/>
        </p:blipFill>
        <p:spPr>
          <a:xfrm>
            <a:off x="6312024" y="784837"/>
            <a:ext cx="5688632" cy="216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62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DEEF1-2029-69F9-58CE-8FCCF94EF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3A995FD-51F8-01C7-2891-F61DD671A4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전처리 결과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F61C41B-76B4-89C0-F454-32F9BB2777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701"/>
          <a:stretch/>
        </p:blipFill>
        <p:spPr bwMode="auto">
          <a:xfrm>
            <a:off x="172278" y="980728"/>
            <a:ext cx="11847444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23622E-41CB-0902-AE0C-0A4FBFF9F33F}"/>
              </a:ext>
            </a:extLst>
          </p:cNvPr>
          <p:cNvSpPr txBox="1"/>
          <p:nvPr/>
        </p:nvSpPr>
        <p:spPr>
          <a:xfrm>
            <a:off x="400118" y="61139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dent</a:t>
            </a:r>
            <a:endParaRPr lang="ko-KR" altLang="en-US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9DFBD8-E7F6-895E-D008-B9AD384120BF}"/>
              </a:ext>
            </a:extLst>
          </p:cNvPr>
          <p:cNvSpPr txBox="1"/>
          <p:nvPr/>
        </p:nvSpPr>
        <p:spPr>
          <a:xfrm>
            <a:off x="400118" y="3388350"/>
            <a:ext cx="647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torn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899465711"/>
      </p:ext>
    </p:extLst>
  </p:cSld>
  <p:clrMapOvr>
    <a:masterClrMapping/>
  </p:clrMapOvr>
</p:sld>
</file>

<file path=ppt/theme/theme1.xml><?xml version="1.0" encoding="utf-8"?>
<a:theme xmlns:a="http://schemas.openxmlformats.org/drawingml/2006/main" name="PPT-Doomin Sty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PPT-Doomin Sty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PPT-Doomin Style</Template>
  <TotalTime>21496</TotalTime>
  <Words>98</Words>
  <Application>Microsoft Office PowerPoint</Application>
  <PresentationFormat>와이드스크린</PresentationFormat>
  <Paragraphs>30</Paragraphs>
  <Slides>13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13</vt:i4>
      </vt:variant>
    </vt:vector>
  </HeadingPairs>
  <TitlesOfParts>
    <vt:vector size="15" baseType="lpstr">
      <vt:lpstr>PPT-Doomin Style</vt:lpstr>
      <vt:lpstr>4_PPT-Doomin Style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Registered User</dc:creator>
  <cp:lastModifiedBy>sein choi</cp:lastModifiedBy>
  <cp:revision>1996</cp:revision>
  <cp:lastPrinted>2015-03-27T06:32:35Z</cp:lastPrinted>
  <dcterms:created xsi:type="dcterms:W3CDTF">2013-03-09T07:47:17Z</dcterms:created>
  <dcterms:modified xsi:type="dcterms:W3CDTF">2024-11-25T08:49:43Z</dcterms:modified>
</cp:coreProperties>
</file>